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AB988-422A-4322-A49A-38F3C1BB9AF4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BE014-A6A4-433F-B687-2B34CC16A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gi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12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9249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5010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smtClean="0">
                  <a:latin typeface="+mj-lt"/>
                  <a:ea typeface="+mj-ea"/>
                  <a:cs typeface="+mj-cs"/>
                </a:rPr>
                <a:t>abeceda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00808"/>
            <a:ext cx="7772400" cy="1470025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Alphabet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4.ročník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827584" y="1916832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sp>
        <p:nvSpPr>
          <p:cNvPr id="7" name="Podnadpis 2"/>
          <p:cNvSpPr>
            <a:spLocks noGrp="1"/>
          </p:cNvSpPr>
          <p:nvPr/>
        </p:nvSpPr>
        <p:spPr>
          <a:xfrm>
            <a:off x="1331640" y="328498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/>
              <a:t>Materiál je určen pro výuku a procvičení anglické abecedy.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algn="ctr"/>
            <a:endParaRPr lang="cs-CZ" sz="1600" smtClean="0"/>
          </a:p>
          <a:p>
            <a:pPr algn="ctr"/>
            <a:r>
              <a:rPr lang="cs-CZ" sz="1600" smtClean="0"/>
              <a:t>Zpracovala</a:t>
            </a:r>
            <a:r>
              <a:rPr lang="cs-CZ" sz="1600" dirty="0" smtClean="0"/>
              <a:t>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8" name="Obrázek 7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4"/>
          <p:cNvSpPr txBox="1"/>
          <p:nvPr/>
        </p:nvSpPr>
        <p:spPr>
          <a:xfrm>
            <a:off x="791580" y="498983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VY_32_INOVACE_05_NUMBERS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Listen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repeat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87624" y="1772816"/>
            <a:ext cx="9460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Aa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760" y="1772816"/>
            <a:ext cx="9444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Bb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35896" y="1772816"/>
            <a:ext cx="8418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Cc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16016" y="1772816"/>
            <a:ext cx="992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Dd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20272" y="1628800"/>
            <a:ext cx="7216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Ff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356992"/>
            <a:ext cx="648072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645024"/>
            <a:ext cx="432048" cy="710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bdélník 11"/>
          <p:cNvSpPr/>
          <p:nvPr/>
        </p:nvSpPr>
        <p:spPr>
          <a:xfrm>
            <a:off x="6012160" y="1700808"/>
            <a:ext cx="8592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3284984"/>
            <a:ext cx="576063" cy="773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3284984"/>
            <a:ext cx="360040" cy="764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Obdélník 14"/>
          <p:cNvSpPr/>
          <p:nvPr/>
        </p:nvSpPr>
        <p:spPr>
          <a:xfrm>
            <a:off x="3779912" y="3212976"/>
            <a:ext cx="5389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Ii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284984"/>
            <a:ext cx="80962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Obdélník 16"/>
          <p:cNvSpPr/>
          <p:nvPr/>
        </p:nvSpPr>
        <p:spPr>
          <a:xfrm>
            <a:off x="5868144" y="3140968"/>
            <a:ext cx="907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err="1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Kk</a:t>
            </a:r>
            <a:endParaRPr lang="cs-CZ" sz="5400" b="1" cap="none" spc="50" dirty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92280" y="3140968"/>
            <a:ext cx="6735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Ll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4941168"/>
            <a:ext cx="576064" cy="638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5157192"/>
            <a:ext cx="576064" cy="422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" name="Obdélník 22"/>
          <p:cNvSpPr/>
          <p:nvPr/>
        </p:nvSpPr>
        <p:spPr>
          <a:xfrm>
            <a:off x="4788024" y="4797152"/>
            <a:ext cx="10134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Nn</a:t>
            </a:r>
            <a:endParaRPr lang="cs-CZ" sz="5400" b="1" cap="none" spc="0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2" grpId="0"/>
      <p:bldP spid="15" grpId="0"/>
      <p:bldP spid="17" grpId="0"/>
      <p:bldP spid="18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Listen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repeat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1556792"/>
            <a:ext cx="10246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Oo</a:t>
            </a:r>
            <a:endParaRPr lang="cs-CZ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628800"/>
            <a:ext cx="864096" cy="860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779912" y="1628800"/>
            <a:ext cx="10438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Qq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700808"/>
            <a:ext cx="80962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6732240" y="1628800"/>
            <a:ext cx="8386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Ss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3356992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1907704" y="3284984"/>
            <a:ext cx="4251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3808" y="3140968"/>
            <a:ext cx="10086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Uu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55976" y="3068960"/>
            <a:ext cx="920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Vv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3068960"/>
            <a:ext cx="936104" cy="782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429000"/>
            <a:ext cx="792088" cy="422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2627784" y="4653136"/>
            <a:ext cx="883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Xx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83968" y="4581128"/>
            <a:ext cx="8469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Yy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40152" y="4581128"/>
            <a:ext cx="7922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Zz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10" grpId="0"/>
      <p:bldP spid="11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31840" y="3284984"/>
            <a:ext cx="2751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97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The Alphabet 4.ročník</vt:lpstr>
      <vt:lpstr>Listen and repeat:</vt:lpstr>
      <vt:lpstr>Listen and repeat: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you spell that?</dc:title>
  <dc:creator>Rozalie</dc:creator>
  <cp:lastModifiedBy>Rozalie</cp:lastModifiedBy>
  <cp:revision>9</cp:revision>
  <dcterms:created xsi:type="dcterms:W3CDTF">2010-11-14T04:25:39Z</dcterms:created>
  <dcterms:modified xsi:type="dcterms:W3CDTF">2011-12-29T20:05:47Z</dcterms:modified>
</cp:coreProperties>
</file>