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2" autoAdjust="0"/>
    <p:restoredTop sz="94660"/>
  </p:normalViewPr>
  <p:slideViewPr>
    <p:cSldViewPr>
      <p:cViewPr varScale="1">
        <p:scale>
          <a:sx n="74" d="100"/>
          <a:sy n="74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944A-3BFA-4C50-BF9F-269E01487CC7}" type="datetimeFigureOut">
              <a:rPr lang="cs-CZ" smtClean="0"/>
              <a:pPr/>
              <a:t>29.12.2011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077E-6C24-4B1C-B99C-F07550EA83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944A-3BFA-4C50-BF9F-269E01487CC7}" type="datetimeFigureOut">
              <a:rPr lang="cs-CZ" smtClean="0"/>
              <a:pPr/>
              <a:t>29.12.2011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077E-6C24-4B1C-B99C-F07550EA83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944A-3BFA-4C50-BF9F-269E01487CC7}" type="datetimeFigureOut">
              <a:rPr lang="cs-CZ" smtClean="0"/>
              <a:pPr/>
              <a:t>29.12.2011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077E-6C24-4B1C-B99C-F07550EA83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944A-3BFA-4C50-BF9F-269E01487CC7}" type="datetimeFigureOut">
              <a:rPr lang="cs-CZ" smtClean="0"/>
              <a:pPr/>
              <a:t>29.12.2011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077E-6C24-4B1C-B99C-F07550EA83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944A-3BFA-4C50-BF9F-269E01487CC7}" type="datetimeFigureOut">
              <a:rPr lang="cs-CZ" smtClean="0"/>
              <a:pPr/>
              <a:t>29.12.2011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077E-6C24-4B1C-B99C-F07550EA83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944A-3BFA-4C50-BF9F-269E01487CC7}" type="datetimeFigureOut">
              <a:rPr lang="cs-CZ" smtClean="0"/>
              <a:pPr/>
              <a:t>29.12.2011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077E-6C24-4B1C-B99C-F07550EA83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944A-3BFA-4C50-BF9F-269E01487CC7}" type="datetimeFigureOut">
              <a:rPr lang="cs-CZ" smtClean="0"/>
              <a:pPr/>
              <a:t>29.12.2011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077E-6C24-4B1C-B99C-F07550EA83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944A-3BFA-4C50-BF9F-269E01487CC7}" type="datetimeFigureOut">
              <a:rPr lang="cs-CZ" smtClean="0"/>
              <a:pPr/>
              <a:t>29.12.2011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077E-6C24-4B1C-B99C-F07550EA83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944A-3BFA-4C50-BF9F-269E01487CC7}" type="datetimeFigureOut">
              <a:rPr lang="cs-CZ" smtClean="0"/>
              <a:pPr/>
              <a:t>29.12.2011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077E-6C24-4B1C-B99C-F07550EA83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944A-3BFA-4C50-BF9F-269E01487CC7}" type="datetimeFigureOut">
              <a:rPr lang="cs-CZ" smtClean="0"/>
              <a:pPr/>
              <a:t>29.12.2011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077E-6C24-4B1C-B99C-F07550EA83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944A-3BFA-4C50-BF9F-269E01487CC7}" type="datetimeFigureOut">
              <a:rPr lang="cs-CZ" smtClean="0"/>
              <a:pPr/>
              <a:t>29.12.2011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077E-6C24-4B1C-B99C-F07550EA83F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A944A-3BFA-4C50-BF9F-269E01487CC7}" type="datetimeFigureOut">
              <a:rPr lang="cs-CZ" smtClean="0"/>
              <a:pPr/>
              <a:t>29.12.2011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D077E-6C24-4B1C-B99C-F07550EA83F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2"/>
          <p:cNvSpPr txBox="1">
            <a:spLocks/>
          </p:cNvSpPr>
          <p:nvPr/>
        </p:nvSpPr>
        <p:spPr>
          <a:xfrm>
            <a:off x="0" y="18864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oblast:</a:t>
            </a:r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0" y="746702"/>
            <a:ext cx="2267744" cy="5940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Stupeň základního vzdělávání:</a:t>
            </a:r>
          </a:p>
        </p:txBody>
      </p:sp>
      <p:sp>
        <p:nvSpPr>
          <p:cNvPr id="4" name="Zástupný symbol pro text 2"/>
          <p:cNvSpPr txBox="1">
            <a:spLocks/>
          </p:cNvSpPr>
          <p:nvPr/>
        </p:nvSpPr>
        <p:spPr>
          <a:xfrm>
            <a:off x="0" y="130476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obor:</a:t>
            </a:r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0" y="186282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Tematický okruh:</a:t>
            </a: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0" y="242088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Téma:</a:t>
            </a:r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0" y="297895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Zástupný symbol pro text 2"/>
          <p:cNvSpPr txBox="1">
            <a:spLocks/>
          </p:cNvSpPr>
          <p:nvPr/>
        </p:nvSpPr>
        <p:spPr>
          <a:xfrm>
            <a:off x="0" y="292494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sz="2000" dirty="0" smtClean="0">
                <a:solidFill>
                  <a:schemeClr val="tx1">
                    <a:tint val="75000"/>
                  </a:schemeClr>
                </a:solidFill>
              </a:rPr>
              <a:t>Období vzniku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0" y="350100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Určeno pro ročník:</a:t>
            </a:r>
          </a:p>
        </p:txBody>
      </p:sp>
      <p:sp>
        <p:nvSpPr>
          <p:cNvPr id="10" name="Zástupný symbol pro text 2"/>
          <p:cNvSpPr txBox="1">
            <a:spLocks/>
          </p:cNvSpPr>
          <p:nvPr/>
        </p:nvSpPr>
        <p:spPr>
          <a:xfrm>
            <a:off x="0" y="465313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Skupina 10"/>
          <p:cNvGrpSpPr/>
          <p:nvPr/>
        </p:nvGrpSpPr>
        <p:grpSpPr>
          <a:xfrm>
            <a:off x="1979712" y="260648"/>
            <a:ext cx="7164288" cy="6048672"/>
            <a:chOff x="1728192" y="260648"/>
            <a:chExt cx="7164288" cy="6048672"/>
          </a:xfrm>
        </p:grpSpPr>
        <p:sp>
          <p:nvSpPr>
            <p:cNvPr id="12" name="Nadpis 1"/>
            <p:cNvSpPr txBox="1">
              <a:spLocks/>
            </p:cNvSpPr>
            <p:nvPr/>
          </p:nvSpPr>
          <p:spPr>
            <a:xfrm>
              <a:off x="1763688" y="818710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1.</a:t>
              </a:r>
            </a:p>
          </p:txBody>
        </p:sp>
        <p:sp>
          <p:nvSpPr>
            <p:cNvPr id="13" name="Nadpis 1"/>
            <p:cNvSpPr txBox="1">
              <a:spLocks/>
            </p:cNvSpPr>
            <p:nvPr/>
          </p:nvSpPr>
          <p:spPr>
            <a:xfrm>
              <a:off x="1763688" y="260648"/>
              <a:ext cx="4896544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Jazyk a jazyková komunikace</a:t>
              </a:r>
            </a:p>
          </p:txBody>
        </p:sp>
        <p:sp>
          <p:nvSpPr>
            <p:cNvPr id="14" name="Nadpis 1"/>
            <p:cNvSpPr txBox="1">
              <a:spLocks/>
            </p:cNvSpPr>
            <p:nvPr/>
          </p:nvSpPr>
          <p:spPr>
            <a:xfrm>
              <a:off x="1763688" y="1376772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6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40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Cizí jazyk</a:t>
              </a:r>
            </a:p>
          </p:txBody>
        </p:sp>
        <p:sp>
          <p:nvSpPr>
            <p:cNvPr id="15" name="Nadpis 1"/>
            <p:cNvSpPr txBox="1">
              <a:spLocks/>
            </p:cNvSpPr>
            <p:nvPr/>
          </p:nvSpPr>
          <p:spPr>
            <a:xfrm>
              <a:off x="1763688" y="1934834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Receptivní řečové dovednosti</a:t>
              </a:r>
            </a:p>
          </p:txBody>
        </p:sp>
        <p:sp>
          <p:nvSpPr>
            <p:cNvPr id="16" name="Nadpis 1"/>
            <p:cNvSpPr txBox="1">
              <a:spLocks/>
            </p:cNvSpPr>
            <p:nvPr/>
          </p:nvSpPr>
          <p:spPr>
            <a:xfrm>
              <a:off x="1763688" y="2492896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smtClean="0">
                  <a:latin typeface="+mj-lt"/>
                  <a:ea typeface="+mj-ea"/>
                  <a:cs typeface="+mj-cs"/>
                </a:rPr>
                <a:t>abeceda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7" name="Nadpis 1"/>
            <p:cNvSpPr txBox="1">
              <a:spLocks/>
            </p:cNvSpPr>
            <p:nvPr/>
          </p:nvSpPr>
          <p:spPr>
            <a:xfrm>
              <a:off x="1763688" y="3050958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8" name="Nadpis 1"/>
            <p:cNvSpPr txBox="1">
              <a:spLocks/>
            </p:cNvSpPr>
            <p:nvPr/>
          </p:nvSpPr>
          <p:spPr>
            <a:xfrm>
              <a:off x="1728192" y="2996952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 září </a:t>
              </a: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2011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9" name="Nadpis 1"/>
            <p:cNvSpPr txBox="1">
              <a:spLocks/>
            </p:cNvSpPr>
            <p:nvPr/>
          </p:nvSpPr>
          <p:spPr>
            <a:xfrm>
              <a:off x="1800200" y="3501008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4</a:t>
              </a: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0" name="Nadpis 1"/>
            <p:cNvSpPr txBox="1">
              <a:spLocks/>
            </p:cNvSpPr>
            <p:nvPr/>
          </p:nvSpPr>
          <p:spPr>
            <a:xfrm>
              <a:off x="1763688" y="4725144"/>
              <a:ext cx="7128792" cy="1584176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3923928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D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133164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R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3923928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T</a:t>
            </a:r>
            <a:endParaRPr lang="cs-CZ" sz="3600" dirty="0"/>
          </a:p>
        </p:txBody>
      </p:sp>
      <p:sp>
        <p:nvSpPr>
          <p:cNvPr id="18" name="Zaoblený obdélník 17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19" name="Zaoblený obdélník 18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20" name="Zaoblený obdélník 19"/>
          <p:cNvSpPr/>
          <p:nvPr/>
        </p:nvSpPr>
        <p:spPr>
          <a:xfrm>
            <a:off x="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U</a:t>
            </a:r>
            <a:endParaRPr lang="cs-CZ" sz="3600" dirty="0"/>
          </a:p>
        </p:txBody>
      </p:sp>
      <p:sp>
        <p:nvSpPr>
          <p:cNvPr id="21" name="Zaoblený obdélník 20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sp>
        <p:nvSpPr>
          <p:cNvPr id="22" name="Zaoblený obdélník 21"/>
          <p:cNvSpPr/>
          <p:nvPr/>
        </p:nvSpPr>
        <p:spPr>
          <a:xfrm>
            <a:off x="1331640" y="50851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Y</a:t>
            </a:r>
            <a:endParaRPr lang="cs-CZ" sz="3600" dirty="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133164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R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3923928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T</a:t>
            </a:r>
            <a:endParaRPr lang="cs-CZ" sz="3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18" name="Zaoblený obdélník 17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19" name="Zaoblený obdélník 18"/>
          <p:cNvSpPr/>
          <p:nvPr/>
        </p:nvSpPr>
        <p:spPr>
          <a:xfrm>
            <a:off x="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U</a:t>
            </a:r>
            <a:endParaRPr lang="cs-CZ" sz="3600" dirty="0"/>
          </a:p>
        </p:txBody>
      </p:sp>
      <p:sp>
        <p:nvSpPr>
          <p:cNvPr id="20" name="Zaoblený obdélník 19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sp>
        <p:nvSpPr>
          <p:cNvPr id="21" name="Zaoblený obdélník 20"/>
          <p:cNvSpPr/>
          <p:nvPr/>
        </p:nvSpPr>
        <p:spPr>
          <a:xfrm>
            <a:off x="1331640" y="50851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Y</a:t>
            </a:r>
            <a:endParaRPr lang="cs-CZ" sz="3600" dirty="0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133164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R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3923928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T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18" name="Zaoblený obdélník 17"/>
          <p:cNvSpPr/>
          <p:nvPr/>
        </p:nvSpPr>
        <p:spPr>
          <a:xfrm>
            <a:off x="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U</a:t>
            </a:r>
            <a:endParaRPr lang="cs-CZ" sz="3600" dirty="0"/>
          </a:p>
        </p:txBody>
      </p:sp>
      <p:sp>
        <p:nvSpPr>
          <p:cNvPr id="19" name="Zaoblený obdélník 18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133164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R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18" name="Zaoblený obdélník 17"/>
          <p:cNvSpPr/>
          <p:nvPr/>
        </p:nvSpPr>
        <p:spPr>
          <a:xfrm>
            <a:off x="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U</a:t>
            </a:r>
            <a:endParaRPr lang="cs-CZ" sz="3600" dirty="0"/>
          </a:p>
        </p:txBody>
      </p:sp>
      <p:sp>
        <p:nvSpPr>
          <p:cNvPr id="19" name="Zaoblený obdélník 18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133164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R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18" name="Zaoblený obdélník 17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Zaoblený obdélník 3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Zaoblený obdélník 3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alphabet</a:t>
            </a:r>
            <a:r>
              <a:rPr lang="cs-CZ" dirty="0" smtClean="0"/>
              <a:t>: </a:t>
            </a:r>
            <a:r>
              <a:rPr lang="cs-CZ" dirty="0" err="1" smtClean="0"/>
              <a:t>Which</a:t>
            </a:r>
            <a:r>
              <a:rPr lang="cs-CZ" dirty="0" smtClean="0"/>
              <a:t> </a:t>
            </a:r>
            <a:r>
              <a:rPr lang="cs-CZ" dirty="0" err="1" smtClean="0"/>
              <a:t>letter</a:t>
            </a:r>
            <a:r>
              <a:rPr lang="cs-CZ" dirty="0" smtClean="0"/>
              <a:t> do </a:t>
            </a:r>
            <a:r>
              <a:rPr lang="cs-CZ" dirty="0" err="1" smtClean="0"/>
              <a:t>you</a:t>
            </a:r>
            <a:r>
              <a:rPr lang="cs-CZ" dirty="0" smtClean="0"/>
              <a:t> </a:t>
            </a:r>
            <a:r>
              <a:rPr lang="cs-CZ" dirty="0" err="1" smtClean="0"/>
              <a:t>hear</a:t>
            </a:r>
            <a:r>
              <a:rPr lang="cs-CZ" dirty="0" smtClean="0"/>
              <a:t>?</a:t>
            </a:r>
            <a:br>
              <a:rPr lang="cs-CZ" dirty="0" smtClean="0"/>
            </a:br>
            <a:r>
              <a:rPr lang="cs-CZ" sz="3600" dirty="0" smtClean="0"/>
              <a:t>4.ročník</a:t>
            </a:r>
            <a:endParaRPr lang="cs-CZ" sz="36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Nadpis 1"/>
          <p:cNvSpPr>
            <a:spLocks noGrp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cs-CZ" dirty="0"/>
          </a:p>
        </p:txBody>
      </p:sp>
      <p:sp>
        <p:nvSpPr>
          <p:cNvPr id="5" name="Podnadpis 2"/>
          <p:cNvSpPr>
            <a:spLocks noGrp="1"/>
          </p:cNvSpPr>
          <p:nvPr/>
        </p:nvSpPr>
        <p:spPr>
          <a:xfrm>
            <a:off x="1403648" y="34290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6" name="Nadpis 1"/>
          <p:cNvSpPr>
            <a:spLocks noGrp="1"/>
          </p:cNvSpPr>
          <p:nvPr/>
        </p:nvSpPr>
        <p:spPr>
          <a:xfrm>
            <a:off x="865820" y="2224744"/>
            <a:ext cx="7486600" cy="12265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2700" dirty="0"/>
          </a:p>
        </p:txBody>
      </p:sp>
      <p:sp>
        <p:nvSpPr>
          <p:cNvPr id="7" name="Podnadpis 2"/>
          <p:cNvSpPr>
            <a:spLocks noGrp="1"/>
          </p:cNvSpPr>
          <p:nvPr/>
        </p:nvSpPr>
        <p:spPr>
          <a:xfrm>
            <a:off x="1547664" y="386104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800" dirty="0" smtClean="0">
                <a:solidFill>
                  <a:schemeClr val="tx1"/>
                </a:solidFill>
              </a:rPr>
              <a:t>Anotace: Materiál je určen k procvičení probrané anglické abecedy. Žáci hledají písmeno, které slyší.</a:t>
            </a:r>
          </a:p>
          <a:p>
            <a:pPr algn="ctr"/>
            <a:r>
              <a:rPr lang="cs-CZ" sz="1800" dirty="0" smtClean="0">
                <a:solidFill>
                  <a:schemeClr val="tx1"/>
                </a:solidFill>
              </a:rPr>
              <a:t>Vzdělávací oblast: Jazyk a jazyková komunikace</a:t>
            </a:r>
          </a:p>
          <a:p>
            <a:pPr algn="ctr"/>
            <a:r>
              <a:rPr lang="cs-CZ" sz="1600" dirty="0" smtClean="0"/>
              <a:t>Zpracovala: Martina </a:t>
            </a:r>
            <a:r>
              <a:rPr lang="cs-CZ" sz="1600" dirty="0" err="1" smtClean="0"/>
              <a:t>Habrdlová</a:t>
            </a:r>
            <a:endParaRPr lang="cs-CZ" sz="1600" dirty="0"/>
          </a:p>
        </p:txBody>
      </p:sp>
      <p:pic>
        <p:nvPicPr>
          <p:cNvPr id="8" name="Obrázek 7" descr="Logo do prezenta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7724" y="5179503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4"/>
          <p:cNvSpPr txBox="1"/>
          <p:nvPr/>
        </p:nvSpPr>
        <p:spPr>
          <a:xfrm>
            <a:off x="791580" y="498983"/>
            <a:ext cx="4428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VY_32_INOVACE_06_THE ALPHABET(a)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Zaoblený obdélník 30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32" name="Zaoblený obdélník 31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33" name="Zaoblený obdélník 32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34" name="Zaoblený obdélník 33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35" name="Zaoblený obdélník 34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36" name="Zaoblený obdélník 35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37" name="Zaoblený obdélník 36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38" name="Zaoblený obdélník 37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39" name="Zaoblený obdélník 38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8" dur="1230" decel="100000"/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9" dur="123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1" dur="123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xit" presetSubtype="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Zaoblený obdélník 3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Zaoblený obdélník 3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Zaoblený obdélník 3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8" dur="123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9" dur="123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1" dur="123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/>
              <a:t>A</a:t>
            </a:r>
          </a:p>
        </p:txBody>
      </p:sp>
      <p:sp>
        <p:nvSpPr>
          <p:cNvPr id="4" name="Zaoblený obdélník 3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3923928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D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2627784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G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2627784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K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0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M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8" name="Zaoblený obdélník 17"/>
          <p:cNvSpPr/>
          <p:nvPr/>
        </p:nvSpPr>
        <p:spPr>
          <a:xfrm>
            <a:off x="1331640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N</a:t>
            </a:r>
            <a:endParaRPr lang="cs-CZ" sz="3600" dirty="0"/>
          </a:p>
        </p:txBody>
      </p:sp>
      <p:sp>
        <p:nvSpPr>
          <p:cNvPr id="19" name="Zaoblený obdélník 18"/>
          <p:cNvSpPr/>
          <p:nvPr/>
        </p:nvSpPr>
        <p:spPr>
          <a:xfrm>
            <a:off x="133164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R</a:t>
            </a:r>
            <a:endParaRPr lang="cs-CZ" sz="3600" dirty="0"/>
          </a:p>
        </p:txBody>
      </p:sp>
      <p:sp>
        <p:nvSpPr>
          <p:cNvPr id="20" name="Zaoblený obdélník 19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21" name="Zaoblený obdélník 20"/>
          <p:cNvSpPr/>
          <p:nvPr/>
        </p:nvSpPr>
        <p:spPr>
          <a:xfrm>
            <a:off x="3923928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T</a:t>
            </a:r>
            <a:endParaRPr lang="cs-CZ" sz="3600" dirty="0"/>
          </a:p>
        </p:txBody>
      </p:sp>
      <p:sp>
        <p:nvSpPr>
          <p:cNvPr id="22" name="Zaoblený obdélník 21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23" name="Zaoblený obdélník 22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24" name="Zaoblený obdélník 23"/>
          <p:cNvSpPr/>
          <p:nvPr/>
        </p:nvSpPr>
        <p:spPr>
          <a:xfrm>
            <a:off x="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U</a:t>
            </a:r>
            <a:endParaRPr lang="cs-CZ" sz="3600" dirty="0"/>
          </a:p>
        </p:txBody>
      </p:sp>
      <p:sp>
        <p:nvSpPr>
          <p:cNvPr id="25" name="Zaoblený obdélník 24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sp>
        <p:nvSpPr>
          <p:cNvPr id="26" name="Zaoblený obdélník 25"/>
          <p:cNvSpPr/>
          <p:nvPr/>
        </p:nvSpPr>
        <p:spPr>
          <a:xfrm>
            <a:off x="2627784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W</a:t>
            </a:r>
            <a:endParaRPr lang="cs-CZ" sz="3600" dirty="0"/>
          </a:p>
        </p:txBody>
      </p:sp>
      <p:sp>
        <p:nvSpPr>
          <p:cNvPr id="27" name="Zaoblený obdélník 26"/>
          <p:cNvSpPr/>
          <p:nvPr/>
        </p:nvSpPr>
        <p:spPr>
          <a:xfrm>
            <a:off x="2627784" y="50851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Z</a:t>
            </a:r>
            <a:endParaRPr lang="cs-CZ" sz="3600" dirty="0"/>
          </a:p>
        </p:txBody>
      </p:sp>
      <p:sp>
        <p:nvSpPr>
          <p:cNvPr id="28" name="Zaoblený obdélník 27"/>
          <p:cNvSpPr/>
          <p:nvPr/>
        </p:nvSpPr>
        <p:spPr>
          <a:xfrm>
            <a:off x="1331640" y="50851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Y</a:t>
            </a:r>
            <a:endParaRPr lang="cs-CZ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051720" y="1124744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Zdroje:</a:t>
            </a:r>
          </a:p>
          <a:p>
            <a:endParaRPr lang="cs-CZ" sz="3600" dirty="0"/>
          </a:p>
        </p:txBody>
      </p:sp>
      <p:sp>
        <p:nvSpPr>
          <p:cNvPr id="3" name="Obdélník 2"/>
          <p:cNvSpPr/>
          <p:nvPr/>
        </p:nvSpPr>
        <p:spPr>
          <a:xfrm>
            <a:off x="3131840" y="3284984"/>
            <a:ext cx="2751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http://office.</a:t>
            </a:r>
            <a:r>
              <a:rPr lang="cs-CZ" dirty="0" err="1" smtClean="0"/>
              <a:t>microsoft.com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/>
              <a:t>A</a:t>
            </a:r>
          </a:p>
        </p:txBody>
      </p:sp>
      <p:sp>
        <p:nvSpPr>
          <p:cNvPr id="4" name="Zaoblený obdélník 3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3923928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D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2627784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G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0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M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8" name="Zaoblený obdélník 17"/>
          <p:cNvSpPr/>
          <p:nvPr/>
        </p:nvSpPr>
        <p:spPr>
          <a:xfrm>
            <a:off x="1331640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N</a:t>
            </a:r>
            <a:endParaRPr lang="cs-CZ" sz="3600" dirty="0"/>
          </a:p>
        </p:txBody>
      </p:sp>
      <p:sp>
        <p:nvSpPr>
          <p:cNvPr id="19" name="Zaoblený obdélník 18"/>
          <p:cNvSpPr/>
          <p:nvPr/>
        </p:nvSpPr>
        <p:spPr>
          <a:xfrm>
            <a:off x="133164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R</a:t>
            </a:r>
            <a:endParaRPr lang="cs-CZ" sz="3600" dirty="0"/>
          </a:p>
        </p:txBody>
      </p:sp>
      <p:sp>
        <p:nvSpPr>
          <p:cNvPr id="20" name="Zaoblený obdélník 19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21" name="Zaoblený obdélník 20"/>
          <p:cNvSpPr/>
          <p:nvPr/>
        </p:nvSpPr>
        <p:spPr>
          <a:xfrm>
            <a:off x="3923928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T</a:t>
            </a:r>
            <a:endParaRPr lang="cs-CZ" sz="3600" dirty="0"/>
          </a:p>
        </p:txBody>
      </p:sp>
      <p:sp>
        <p:nvSpPr>
          <p:cNvPr id="22" name="Zaoblený obdélník 21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23" name="Zaoblený obdélník 22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24" name="Zaoblený obdélník 23"/>
          <p:cNvSpPr/>
          <p:nvPr/>
        </p:nvSpPr>
        <p:spPr>
          <a:xfrm>
            <a:off x="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U</a:t>
            </a:r>
            <a:endParaRPr lang="cs-CZ" sz="3600" dirty="0"/>
          </a:p>
        </p:txBody>
      </p:sp>
      <p:sp>
        <p:nvSpPr>
          <p:cNvPr id="25" name="Zaoblený obdélník 24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sp>
        <p:nvSpPr>
          <p:cNvPr id="26" name="Zaoblený obdélník 25"/>
          <p:cNvSpPr/>
          <p:nvPr/>
        </p:nvSpPr>
        <p:spPr>
          <a:xfrm>
            <a:off x="2627784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W</a:t>
            </a:r>
            <a:endParaRPr lang="cs-CZ" sz="3600" dirty="0"/>
          </a:p>
        </p:txBody>
      </p:sp>
      <p:sp>
        <p:nvSpPr>
          <p:cNvPr id="27" name="Zaoblený obdélník 26"/>
          <p:cNvSpPr/>
          <p:nvPr/>
        </p:nvSpPr>
        <p:spPr>
          <a:xfrm>
            <a:off x="2627784" y="50851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Z</a:t>
            </a:r>
            <a:endParaRPr lang="cs-CZ" sz="3600" dirty="0"/>
          </a:p>
        </p:txBody>
      </p:sp>
      <p:sp>
        <p:nvSpPr>
          <p:cNvPr id="28" name="Zaoblený obdélník 27"/>
          <p:cNvSpPr/>
          <p:nvPr/>
        </p:nvSpPr>
        <p:spPr>
          <a:xfrm>
            <a:off x="1331640" y="50851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Y</a:t>
            </a:r>
            <a:endParaRPr lang="cs-CZ" sz="3600" dirty="0"/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Zaoblený obdélník 3"/>
          <p:cNvSpPr/>
          <p:nvPr/>
        </p:nvSpPr>
        <p:spPr>
          <a:xfrm>
            <a:off x="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/>
              <a:t>A</a:t>
            </a:r>
          </a:p>
        </p:txBody>
      </p:sp>
      <p:sp>
        <p:nvSpPr>
          <p:cNvPr id="5" name="Zaoblený obdélník 4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3923928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D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2627784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G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8" name="Zaoblený obdélník 17"/>
          <p:cNvSpPr/>
          <p:nvPr/>
        </p:nvSpPr>
        <p:spPr>
          <a:xfrm>
            <a:off x="1331640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N</a:t>
            </a:r>
            <a:endParaRPr lang="cs-CZ" sz="3600" dirty="0"/>
          </a:p>
        </p:txBody>
      </p:sp>
      <p:sp>
        <p:nvSpPr>
          <p:cNvPr id="19" name="Zaoblený obdélník 18"/>
          <p:cNvSpPr/>
          <p:nvPr/>
        </p:nvSpPr>
        <p:spPr>
          <a:xfrm>
            <a:off x="133164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R</a:t>
            </a:r>
            <a:endParaRPr lang="cs-CZ" sz="3600" dirty="0"/>
          </a:p>
        </p:txBody>
      </p:sp>
      <p:sp>
        <p:nvSpPr>
          <p:cNvPr id="20" name="Zaoblený obdélník 19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21" name="Zaoblený obdélník 20"/>
          <p:cNvSpPr/>
          <p:nvPr/>
        </p:nvSpPr>
        <p:spPr>
          <a:xfrm>
            <a:off x="3923928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T</a:t>
            </a:r>
            <a:endParaRPr lang="cs-CZ" sz="3600" dirty="0"/>
          </a:p>
        </p:txBody>
      </p:sp>
      <p:sp>
        <p:nvSpPr>
          <p:cNvPr id="22" name="Zaoblený obdélník 21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23" name="Zaoblený obdélník 22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24" name="Zaoblený obdélník 23"/>
          <p:cNvSpPr/>
          <p:nvPr/>
        </p:nvSpPr>
        <p:spPr>
          <a:xfrm>
            <a:off x="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U</a:t>
            </a:r>
            <a:endParaRPr lang="cs-CZ" sz="3600" dirty="0"/>
          </a:p>
        </p:txBody>
      </p:sp>
      <p:sp>
        <p:nvSpPr>
          <p:cNvPr id="25" name="Zaoblený obdélník 24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sp>
        <p:nvSpPr>
          <p:cNvPr id="26" name="Zaoblený obdélník 25"/>
          <p:cNvSpPr/>
          <p:nvPr/>
        </p:nvSpPr>
        <p:spPr>
          <a:xfrm>
            <a:off x="2627784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W</a:t>
            </a:r>
            <a:endParaRPr lang="cs-CZ" sz="3600" dirty="0"/>
          </a:p>
        </p:txBody>
      </p:sp>
      <p:sp>
        <p:nvSpPr>
          <p:cNvPr id="27" name="Zaoblený obdélník 26"/>
          <p:cNvSpPr/>
          <p:nvPr/>
        </p:nvSpPr>
        <p:spPr>
          <a:xfrm>
            <a:off x="2627784" y="50851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Z</a:t>
            </a:r>
            <a:endParaRPr lang="cs-CZ" sz="3600" dirty="0"/>
          </a:p>
        </p:txBody>
      </p:sp>
      <p:sp>
        <p:nvSpPr>
          <p:cNvPr id="28" name="Zaoblený obdélník 27"/>
          <p:cNvSpPr/>
          <p:nvPr/>
        </p:nvSpPr>
        <p:spPr>
          <a:xfrm>
            <a:off x="1331640" y="50851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Y</a:t>
            </a:r>
            <a:endParaRPr lang="cs-CZ" sz="3600" dirty="0"/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/>
              <a:t>A</a:t>
            </a:r>
          </a:p>
        </p:txBody>
      </p:sp>
      <p:sp>
        <p:nvSpPr>
          <p:cNvPr id="4" name="Zaoblený obdélník 3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3923928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D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2627784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G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1331640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N</a:t>
            </a:r>
            <a:endParaRPr lang="cs-CZ" sz="3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133164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R</a:t>
            </a:r>
            <a:endParaRPr lang="cs-CZ" sz="3600" dirty="0"/>
          </a:p>
        </p:txBody>
      </p:sp>
      <p:sp>
        <p:nvSpPr>
          <p:cNvPr id="18" name="Zaoblený obdélník 17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9" name="Zaoblený obdélník 18"/>
          <p:cNvSpPr/>
          <p:nvPr/>
        </p:nvSpPr>
        <p:spPr>
          <a:xfrm>
            <a:off x="3923928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T</a:t>
            </a:r>
            <a:endParaRPr lang="cs-CZ" sz="3600" dirty="0"/>
          </a:p>
        </p:txBody>
      </p:sp>
      <p:sp>
        <p:nvSpPr>
          <p:cNvPr id="20" name="Zaoblený obdélník 19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21" name="Zaoblený obdélník 20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22" name="Zaoblený obdélník 21"/>
          <p:cNvSpPr/>
          <p:nvPr/>
        </p:nvSpPr>
        <p:spPr>
          <a:xfrm>
            <a:off x="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U</a:t>
            </a:r>
            <a:endParaRPr lang="cs-CZ" sz="3600" dirty="0"/>
          </a:p>
        </p:txBody>
      </p:sp>
      <p:sp>
        <p:nvSpPr>
          <p:cNvPr id="23" name="Zaoblený obdélník 22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sp>
        <p:nvSpPr>
          <p:cNvPr id="24" name="Zaoblený obdélník 23"/>
          <p:cNvSpPr/>
          <p:nvPr/>
        </p:nvSpPr>
        <p:spPr>
          <a:xfrm>
            <a:off x="2627784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W</a:t>
            </a:r>
            <a:endParaRPr lang="cs-CZ" sz="3600" dirty="0"/>
          </a:p>
        </p:txBody>
      </p:sp>
      <p:sp>
        <p:nvSpPr>
          <p:cNvPr id="26" name="Zaoblený obdélník 25"/>
          <p:cNvSpPr/>
          <p:nvPr/>
        </p:nvSpPr>
        <p:spPr>
          <a:xfrm>
            <a:off x="1331640" y="50851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Y</a:t>
            </a:r>
            <a:endParaRPr lang="cs-CZ" sz="3600" dirty="0"/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Zaoblený obdélník 3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3923928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D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2627784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G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1331640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N</a:t>
            </a:r>
            <a:endParaRPr lang="cs-CZ" sz="3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133164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R</a:t>
            </a:r>
            <a:endParaRPr lang="cs-CZ" sz="3600" dirty="0"/>
          </a:p>
        </p:txBody>
      </p:sp>
      <p:sp>
        <p:nvSpPr>
          <p:cNvPr id="18" name="Zaoblený obdélník 17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9" name="Zaoblený obdélník 18"/>
          <p:cNvSpPr/>
          <p:nvPr/>
        </p:nvSpPr>
        <p:spPr>
          <a:xfrm>
            <a:off x="3923928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T</a:t>
            </a:r>
            <a:endParaRPr lang="cs-CZ" sz="3600" dirty="0"/>
          </a:p>
        </p:txBody>
      </p:sp>
      <p:sp>
        <p:nvSpPr>
          <p:cNvPr id="20" name="Zaoblený obdélník 19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21" name="Zaoblený obdélník 20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22" name="Zaoblený obdélník 21"/>
          <p:cNvSpPr/>
          <p:nvPr/>
        </p:nvSpPr>
        <p:spPr>
          <a:xfrm>
            <a:off x="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U</a:t>
            </a:r>
            <a:endParaRPr lang="cs-CZ" sz="3600" dirty="0"/>
          </a:p>
        </p:txBody>
      </p:sp>
      <p:sp>
        <p:nvSpPr>
          <p:cNvPr id="23" name="Zaoblený obdélník 22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sp>
        <p:nvSpPr>
          <p:cNvPr id="24" name="Zaoblený obdélník 23"/>
          <p:cNvSpPr/>
          <p:nvPr/>
        </p:nvSpPr>
        <p:spPr>
          <a:xfrm>
            <a:off x="2627784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W</a:t>
            </a:r>
            <a:endParaRPr lang="cs-CZ" sz="3600" dirty="0"/>
          </a:p>
        </p:txBody>
      </p:sp>
      <p:sp>
        <p:nvSpPr>
          <p:cNvPr id="25" name="Zaoblený obdélník 24"/>
          <p:cNvSpPr/>
          <p:nvPr/>
        </p:nvSpPr>
        <p:spPr>
          <a:xfrm>
            <a:off x="1331640" y="50851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Y</a:t>
            </a:r>
            <a:endParaRPr lang="cs-CZ" sz="3600" dirty="0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3923928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D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1331640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N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133164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R</a:t>
            </a:r>
            <a:endParaRPr lang="cs-CZ" sz="3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8" name="Zaoblený obdélník 17"/>
          <p:cNvSpPr/>
          <p:nvPr/>
        </p:nvSpPr>
        <p:spPr>
          <a:xfrm>
            <a:off x="3923928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T</a:t>
            </a:r>
            <a:endParaRPr lang="cs-CZ" sz="3600" dirty="0"/>
          </a:p>
        </p:txBody>
      </p:sp>
      <p:sp>
        <p:nvSpPr>
          <p:cNvPr id="19" name="Zaoblený obdélník 18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20" name="Zaoblený obdélník 19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21" name="Zaoblený obdélník 20"/>
          <p:cNvSpPr/>
          <p:nvPr/>
        </p:nvSpPr>
        <p:spPr>
          <a:xfrm>
            <a:off x="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U</a:t>
            </a:r>
            <a:endParaRPr lang="cs-CZ" sz="3600" dirty="0"/>
          </a:p>
        </p:txBody>
      </p:sp>
      <p:sp>
        <p:nvSpPr>
          <p:cNvPr id="22" name="Zaoblený obdélník 21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sp>
        <p:nvSpPr>
          <p:cNvPr id="23" name="Zaoblený obdélník 22"/>
          <p:cNvSpPr/>
          <p:nvPr/>
        </p:nvSpPr>
        <p:spPr>
          <a:xfrm>
            <a:off x="2627784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W</a:t>
            </a:r>
            <a:endParaRPr lang="cs-CZ" sz="3600" dirty="0"/>
          </a:p>
        </p:txBody>
      </p:sp>
      <p:sp>
        <p:nvSpPr>
          <p:cNvPr id="24" name="Zaoblený obdélník 23"/>
          <p:cNvSpPr/>
          <p:nvPr/>
        </p:nvSpPr>
        <p:spPr>
          <a:xfrm>
            <a:off x="1331640" y="50851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Y</a:t>
            </a:r>
            <a:endParaRPr lang="cs-CZ" sz="3600" dirty="0"/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6408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aoblený obdélník 2"/>
          <p:cNvSpPr/>
          <p:nvPr/>
        </p:nvSpPr>
        <p:spPr>
          <a:xfrm>
            <a:off x="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E</a:t>
            </a:r>
            <a:endParaRPr lang="cs-CZ" sz="3600" dirty="0"/>
          </a:p>
        </p:txBody>
      </p:sp>
      <p:sp>
        <p:nvSpPr>
          <p:cNvPr id="4" name="Zaoblený obdélník 3"/>
          <p:cNvSpPr/>
          <p:nvPr/>
        </p:nvSpPr>
        <p:spPr>
          <a:xfrm>
            <a:off x="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I</a:t>
            </a:r>
            <a:endParaRPr lang="cs-CZ" sz="3600" dirty="0"/>
          </a:p>
        </p:txBody>
      </p:sp>
      <p:sp>
        <p:nvSpPr>
          <p:cNvPr id="5" name="Zaoblený obdélník 4"/>
          <p:cNvSpPr/>
          <p:nvPr/>
        </p:nvSpPr>
        <p:spPr>
          <a:xfrm>
            <a:off x="1331640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F</a:t>
            </a:r>
            <a:endParaRPr lang="cs-CZ" sz="3600" dirty="0"/>
          </a:p>
        </p:txBody>
      </p:sp>
      <p:sp>
        <p:nvSpPr>
          <p:cNvPr id="6" name="Zaoblený obdélník 5"/>
          <p:cNvSpPr/>
          <p:nvPr/>
        </p:nvSpPr>
        <p:spPr>
          <a:xfrm>
            <a:off x="1331640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B</a:t>
            </a:r>
            <a:endParaRPr lang="cs-CZ" sz="3600" dirty="0"/>
          </a:p>
        </p:txBody>
      </p:sp>
      <p:sp>
        <p:nvSpPr>
          <p:cNvPr id="7" name="Zaoblený obdélník 6"/>
          <p:cNvSpPr/>
          <p:nvPr/>
        </p:nvSpPr>
        <p:spPr>
          <a:xfrm>
            <a:off x="3923928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D</a:t>
            </a:r>
            <a:endParaRPr lang="cs-CZ" sz="3600" dirty="0"/>
          </a:p>
        </p:txBody>
      </p:sp>
      <p:sp>
        <p:nvSpPr>
          <p:cNvPr id="8" name="Zaoblený obdélník 7"/>
          <p:cNvSpPr/>
          <p:nvPr/>
        </p:nvSpPr>
        <p:spPr>
          <a:xfrm>
            <a:off x="2627784" y="7647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C</a:t>
            </a:r>
            <a:endParaRPr lang="cs-CZ" sz="3600" dirty="0"/>
          </a:p>
        </p:txBody>
      </p:sp>
      <p:sp>
        <p:nvSpPr>
          <p:cNvPr id="9" name="Zaoblený obdélník 8"/>
          <p:cNvSpPr/>
          <p:nvPr/>
        </p:nvSpPr>
        <p:spPr>
          <a:xfrm>
            <a:off x="3923928" y="14847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H</a:t>
            </a:r>
            <a:endParaRPr lang="cs-CZ" sz="3600" dirty="0"/>
          </a:p>
        </p:txBody>
      </p:sp>
      <p:sp>
        <p:nvSpPr>
          <p:cNvPr id="10" name="Zaoblený obdélník 9"/>
          <p:cNvSpPr/>
          <p:nvPr/>
        </p:nvSpPr>
        <p:spPr>
          <a:xfrm>
            <a:off x="1331640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J</a:t>
            </a:r>
            <a:endParaRPr lang="cs-CZ" sz="3600" dirty="0"/>
          </a:p>
        </p:txBody>
      </p:sp>
      <p:sp>
        <p:nvSpPr>
          <p:cNvPr id="11" name="Zaoblený obdélník 10"/>
          <p:cNvSpPr/>
          <p:nvPr/>
        </p:nvSpPr>
        <p:spPr>
          <a:xfrm>
            <a:off x="3923928" y="220486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L</a:t>
            </a:r>
            <a:endParaRPr lang="cs-CZ" sz="36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3923928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P</a:t>
            </a:r>
            <a:endParaRPr lang="cs-CZ" sz="3600" dirty="0"/>
          </a:p>
        </p:txBody>
      </p:sp>
      <p:sp>
        <p:nvSpPr>
          <p:cNvPr id="13" name="Zaoblený obdélník 12"/>
          <p:cNvSpPr/>
          <p:nvPr/>
        </p:nvSpPr>
        <p:spPr>
          <a:xfrm>
            <a:off x="2627784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O</a:t>
            </a:r>
            <a:endParaRPr lang="cs-CZ" sz="3600" dirty="0"/>
          </a:p>
        </p:txBody>
      </p:sp>
      <p:sp>
        <p:nvSpPr>
          <p:cNvPr id="14" name="Zaoblený obdélník 13"/>
          <p:cNvSpPr/>
          <p:nvPr/>
        </p:nvSpPr>
        <p:spPr>
          <a:xfrm>
            <a:off x="1331640" y="292494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N</a:t>
            </a:r>
            <a:endParaRPr lang="cs-CZ" sz="3600" dirty="0"/>
          </a:p>
        </p:txBody>
      </p:sp>
      <p:sp>
        <p:nvSpPr>
          <p:cNvPr id="15" name="Zaoblený obdélník 14"/>
          <p:cNvSpPr/>
          <p:nvPr/>
        </p:nvSpPr>
        <p:spPr>
          <a:xfrm>
            <a:off x="133164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R</a:t>
            </a:r>
            <a:endParaRPr lang="cs-CZ" sz="3600" dirty="0"/>
          </a:p>
        </p:txBody>
      </p:sp>
      <p:sp>
        <p:nvSpPr>
          <p:cNvPr id="16" name="Zaoblený obdélník 15"/>
          <p:cNvSpPr/>
          <p:nvPr/>
        </p:nvSpPr>
        <p:spPr>
          <a:xfrm>
            <a:off x="0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Q</a:t>
            </a:r>
            <a:endParaRPr lang="cs-CZ" sz="3600" dirty="0"/>
          </a:p>
        </p:txBody>
      </p:sp>
      <p:sp>
        <p:nvSpPr>
          <p:cNvPr id="17" name="Zaoblený obdélník 16"/>
          <p:cNvSpPr/>
          <p:nvPr/>
        </p:nvSpPr>
        <p:spPr>
          <a:xfrm>
            <a:off x="3923928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T</a:t>
            </a:r>
            <a:endParaRPr lang="cs-CZ" sz="3600" dirty="0"/>
          </a:p>
        </p:txBody>
      </p:sp>
      <p:sp>
        <p:nvSpPr>
          <p:cNvPr id="18" name="Zaoblený obdélník 17"/>
          <p:cNvSpPr/>
          <p:nvPr/>
        </p:nvSpPr>
        <p:spPr>
          <a:xfrm>
            <a:off x="2627784" y="364502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S</a:t>
            </a:r>
            <a:endParaRPr lang="cs-CZ" sz="3600" dirty="0"/>
          </a:p>
        </p:txBody>
      </p:sp>
      <p:sp>
        <p:nvSpPr>
          <p:cNvPr id="19" name="Zaoblený obdélník 18"/>
          <p:cNvSpPr/>
          <p:nvPr/>
        </p:nvSpPr>
        <p:spPr>
          <a:xfrm>
            <a:off x="133164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V</a:t>
            </a:r>
            <a:endParaRPr lang="cs-CZ" sz="3600" dirty="0"/>
          </a:p>
        </p:txBody>
      </p:sp>
      <p:sp>
        <p:nvSpPr>
          <p:cNvPr id="20" name="Zaoblený obdélník 19"/>
          <p:cNvSpPr/>
          <p:nvPr/>
        </p:nvSpPr>
        <p:spPr>
          <a:xfrm>
            <a:off x="0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U</a:t>
            </a:r>
            <a:endParaRPr lang="cs-CZ" sz="3600" dirty="0"/>
          </a:p>
        </p:txBody>
      </p:sp>
      <p:sp>
        <p:nvSpPr>
          <p:cNvPr id="21" name="Zaoblený obdélník 20"/>
          <p:cNvSpPr/>
          <p:nvPr/>
        </p:nvSpPr>
        <p:spPr>
          <a:xfrm>
            <a:off x="3923928" y="436510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X</a:t>
            </a:r>
            <a:endParaRPr lang="cs-CZ" sz="3600" dirty="0"/>
          </a:p>
        </p:txBody>
      </p:sp>
      <p:sp>
        <p:nvSpPr>
          <p:cNvPr id="23" name="Zaoblený obdélník 22"/>
          <p:cNvSpPr/>
          <p:nvPr/>
        </p:nvSpPr>
        <p:spPr>
          <a:xfrm>
            <a:off x="1331640" y="5085184"/>
            <a:ext cx="12961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/>
              <a:t>Y</a:t>
            </a:r>
            <a:endParaRPr lang="cs-CZ" sz="3600" dirty="0"/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60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436</Words>
  <Application>Microsoft Office PowerPoint</Application>
  <PresentationFormat>Předvádění na obrazovce (4:3)</PresentationFormat>
  <Paragraphs>372</Paragraphs>
  <Slides>30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30</vt:i4>
      </vt:variant>
    </vt:vector>
  </HeadingPairs>
  <TitlesOfParts>
    <vt:vector size="31" baseType="lpstr">
      <vt:lpstr>Motiv sady Office</vt:lpstr>
      <vt:lpstr>Snímek 1</vt:lpstr>
      <vt:lpstr>The alphabet: Which letter do you hear? 4.ročník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Snímek 26</vt:lpstr>
      <vt:lpstr>Snímek 27</vt:lpstr>
      <vt:lpstr>Snímek 28</vt:lpstr>
      <vt:lpstr>Snímek 29</vt:lpstr>
      <vt:lpstr>Snímek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alphabet</dc:title>
  <dc:creator>Rozalie</dc:creator>
  <cp:lastModifiedBy>Rozalie</cp:lastModifiedBy>
  <cp:revision>11</cp:revision>
  <dcterms:created xsi:type="dcterms:W3CDTF">2010-11-20T18:16:20Z</dcterms:created>
  <dcterms:modified xsi:type="dcterms:W3CDTF">2011-12-29T20:06:12Z</dcterms:modified>
</cp:coreProperties>
</file>