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70" r:id="rId3"/>
    <p:sldId id="257" r:id="rId4"/>
    <p:sldId id="258" r:id="rId5"/>
    <p:sldId id="277" r:id="rId6"/>
    <p:sldId id="290" r:id="rId7"/>
    <p:sldId id="291" r:id="rId8"/>
    <p:sldId id="280" r:id="rId9"/>
    <p:sldId id="292" r:id="rId10"/>
    <p:sldId id="294" r:id="rId11"/>
    <p:sldId id="29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069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2456555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VY_32_INOVACE_02A_03_OBSAH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MAPY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09.03.2013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4.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Obsah mapy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</a:t>
            </a:r>
            <a:r>
              <a:rPr lang="cs-CZ" dirty="0" smtClean="0"/>
              <a:t> </a:t>
            </a:r>
            <a:r>
              <a:rPr lang="cs-CZ" dirty="0" smtClean="0"/>
              <a:t>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Obsah mapy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mapy - výškopis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-soubor objektů a jevů zemského povrchu zobrazených na mapě</a:t>
            </a:r>
            <a:r>
              <a:rPr lang="cs-CZ" dirty="0" smtClean="0"/>
              <a:t> - na dvě části -</a:t>
            </a:r>
            <a:r>
              <a:rPr lang="cs-CZ" b="1" dirty="0" smtClean="0"/>
              <a:t>výškopis</a:t>
            </a:r>
            <a:r>
              <a:rPr lang="cs-CZ" dirty="0" smtClean="0"/>
              <a:t> a </a:t>
            </a:r>
            <a:r>
              <a:rPr lang="cs-CZ" b="1" dirty="0" smtClean="0"/>
              <a:t>polohopis</a:t>
            </a:r>
            <a:r>
              <a:rPr lang="cs-CZ" dirty="0" smtClean="0"/>
              <a:t> ( situaci )  mapy.</a:t>
            </a:r>
          </a:p>
          <a:p>
            <a:r>
              <a:rPr lang="cs-CZ" b="1" dirty="0" smtClean="0"/>
              <a:t>výškopis</a:t>
            </a:r>
            <a:r>
              <a:rPr lang="cs-CZ" dirty="0" smtClean="0"/>
              <a:t> mapy slouží k zobrazení </a:t>
            </a:r>
            <a:r>
              <a:rPr lang="cs-CZ" b="1" dirty="0" smtClean="0"/>
              <a:t>výškové </a:t>
            </a:r>
            <a:r>
              <a:rPr lang="cs-CZ" dirty="0" smtClean="0"/>
              <a:t>( vertikální ) </a:t>
            </a:r>
            <a:r>
              <a:rPr lang="cs-CZ" b="1" dirty="0" smtClean="0"/>
              <a:t> členitosti</a:t>
            </a:r>
            <a:r>
              <a:rPr lang="cs-CZ" dirty="0" smtClean="0"/>
              <a:t> </a:t>
            </a:r>
          </a:p>
          <a:p>
            <a:r>
              <a:rPr lang="cs-CZ" dirty="0" smtClean="0"/>
              <a:t>Základní prvek pro znázornění výškové ( vertikální )  členitosti- nadmořská výška povrchu </a:t>
            </a:r>
          </a:p>
          <a:p>
            <a:r>
              <a:rPr lang="cs-CZ" dirty="0" smtClean="0"/>
              <a:t>  </a:t>
            </a:r>
            <a:r>
              <a:rPr lang="cs-CZ" b="1" dirty="0" smtClean="0"/>
              <a:t>vypnuliny</a:t>
            </a:r>
            <a:r>
              <a:rPr lang="cs-CZ" dirty="0" smtClean="0"/>
              <a:t> a </a:t>
            </a:r>
            <a:r>
              <a:rPr lang="cs-CZ" b="1" dirty="0" err="1" smtClean="0"/>
              <a:t>vkleslin</a:t>
            </a:r>
            <a:r>
              <a:rPr lang="cs-CZ" dirty="0" err="1" smtClean="0"/>
              <a:t>y</a:t>
            </a:r>
            <a:endParaRPr lang="cs-CZ" dirty="0" smtClean="0"/>
          </a:p>
          <a:p>
            <a:r>
              <a:rPr lang="cs-CZ" dirty="0" smtClean="0"/>
              <a:t> vypnuliny - </a:t>
            </a:r>
            <a:r>
              <a:rPr lang="cs-CZ" b="1" dirty="0" smtClean="0"/>
              <a:t>kladná nadmořská výška</a:t>
            </a:r>
            <a:r>
              <a:rPr lang="cs-CZ" dirty="0" smtClean="0"/>
              <a:t> ( jsou nad úrovní hladiny světového oceánu ) 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vklesliny</a:t>
            </a:r>
            <a:r>
              <a:rPr lang="cs-CZ" dirty="0" smtClean="0"/>
              <a:t>- </a:t>
            </a:r>
            <a:r>
              <a:rPr lang="cs-CZ" b="1" dirty="0" smtClean="0"/>
              <a:t>záporná nadmořská výška</a:t>
            </a:r>
            <a:r>
              <a:rPr lang="cs-CZ" dirty="0" smtClean="0"/>
              <a:t> ( jsou pod úrovní hladiny světového oceánu 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pojmy: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Polohopis  …………………………………………………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Výškopis   ………………………………………………….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Popis   ……………………………………………………….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pojmy: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Polohopis  </a:t>
            </a:r>
            <a:r>
              <a:rPr lang="cs-CZ" dirty="0" smtClean="0">
                <a:solidFill>
                  <a:srgbClr val="FF0000"/>
                </a:solidFill>
              </a:rPr>
              <a:t>zachycení objektů na mapě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Výškopis  </a:t>
            </a:r>
            <a:r>
              <a:rPr lang="cs-CZ" dirty="0" smtClean="0">
                <a:solidFill>
                  <a:srgbClr val="FF0000"/>
                </a:solidFill>
              </a:rPr>
              <a:t>na mapě znázorňuje výškové objekty v krajině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Popis   </a:t>
            </a:r>
            <a:r>
              <a:rPr lang="cs-CZ" dirty="0" smtClean="0">
                <a:solidFill>
                  <a:srgbClr val="FF0000"/>
                </a:solidFill>
              </a:rPr>
              <a:t>pojmenování objektů, které jsou na mapě znázorněny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mapy - výškopis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Čáry</a:t>
            </a:r>
            <a:r>
              <a:rPr lang="cs-CZ" dirty="0" smtClean="0"/>
              <a:t> </a:t>
            </a:r>
            <a:r>
              <a:rPr lang="cs-CZ" dirty="0" err="1" smtClean="0"/>
              <a:t>spojujícímísta</a:t>
            </a:r>
            <a:r>
              <a:rPr lang="cs-CZ" dirty="0" smtClean="0"/>
              <a:t> se </a:t>
            </a:r>
            <a:r>
              <a:rPr lang="cs-CZ" b="1" dirty="0" smtClean="0"/>
              <a:t>stejnou kladnou nadmořskou výškou</a:t>
            </a:r>
            <a:r>
              <a:rPr lang="cs-CZ" dirty="0" smtClean="0"/>
              <a:t> – </a:t>
            </a:r>
            <a:r>
              <a:rPr lang="cs-CZ" b="1" dirty="0" smtClean="0"/>
              <a:t>vrstevnice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dirty="0" smtClean="0"/>
              <a:t>stejnou zápornou nadmořskou výškou </a:t>
            </a:r>
            <a:r>
              <a:rPr lang="cs-CZ" b="1" dirty="0" err="1" smtClean="0"/>
              <a:t>hloubnice</a:t>
            </a:r>
            <a:r>
              <a:rPr lang="cs-CZ" dirty="0" smtClean="0"/>
              <a:t> (izobáty). Vybrané body </a:t>
            </a:r>
            <a:r>
              <a:rPr lang="cs-CZ" dirty="0" err="1" smtClean="0"/>
              <a:t>georeliéfu</a:t>
            </a:r>
            <a:r>
              <a:rPr lang="cs-CZ" dirty="0" smtClean="0"/>
              <a:t>, např. významné vrcholy, se zobrazují značkami, ke kterým se připisuje nadmořská výška - </a:t>
            </a:r>
            <a:r>
              <a:rPr lang="cs-CZ" b="1" dirty="0" smtClean="0"/>
              <a:t>kóty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mapách malého a částečně i středního měřítka se zpravidla výšková členitost </a:t>
            </a:r>
            <a:r>
              <a:rPr lang="cs-CZ" dirty="0" err="1" smtClean="0"/>
              <a:t>georeliéfu</a:t>
            </a:r>
            <a:r>
              <a:rPr lang="cs-CZ" dirty="0" smtClean="0"/>
              <a:t> zobrazuje pomocí </a:t>
            </a:r>
            <a:r>
              <a:rPr lang="cs-CZ" b="1" dirty="0" smtClean="0"/>
              <a:t>barevných vrstev</a:t>
            </a:r>
            <a:r>
              <a:rPr lang="cs-CZ" dirty="0" smtClean="0"/>
              <a:t>, tj. </a:t>
            </a:r>
            <a:r>
              <a:rPr lang="cs-CZ" b="1" dirty="0" smtClean="0"/>
              <a:t>hypsometrií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nížiny - </a:t>
            </a:r>
            <a:r>
              <a:rPr lang="cs-CZ" dirty="0" smtClean="0"/>
              <a:t> </a:t>
            </a:r>
            <a:r>
              <a:rPr lang="cs-CZ" b="1" dirty="0" smtClean="0"/>
              <a:t>zelená barva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vysočiny -  hnědá barva</a:t>
            </a:r>
          </a:p>
          <a:p>
            <a:r>
              <a:rPr lang="cs-CZ" dirty="0" smtClean="0"/>
              <a:t> </a:t>
            </a:r>
            <a:r>
              <a:rPr lang="cs-CZ" b="1" dirty="0" err="1" smtClean="0"/>
              <a:t>vklesliny</a:t>
            </a:r>
            <a:r>
              <a:rPr lang="cs-CZ" dirty="0" smtClean="0"/>
              <a:t> -  </a:t>
            </a:r>
            <a:r>
              <a:rPr lang="cs-CZ" b="1" dirty="0" smtClean="0"/>
              <a:t>modrá barva</a:t>
            </a:r>
            <a:r>
              <a:rPr lang="cs-CZ" dirty="0" smtClean="0"/>
              <a:t>( sytost stoupá se zvětšující se hloubkou)</a:t>
            </a:r>
          </a:p>
          <a:p>
            <a:r>
              <a:rPr lang="cs-CZ" dirty="0" smtClean="0"/>
              <a:t>	Vrstevnicové a hypsometrické mapy se někdy pro zvýšení prostorového vjemu  </a:t>
            </a:r>
            <a:r>
              <a:rPr lang="cs-CZ" dirty="0" err="1" smtClean="0"/>
              <a:t>georeliéfu</a:t>
            </a:r>
            <a:r>
              <a:rPr lang="cs-CZ" dirty="0" smtClean="0"/>
              <a:t> doplňují </a:t>
            </a:r>
            <a:r>
              <a:rPr lang="cs-CZ" b="1" dirty="0" smtClean="0"/>
              <a:t>šrafováním</a:t>
            </a:r>
            <a:r>
              <a:rPr lang="cs-CZ" dirty="0" smtClean="0"/>
              <a:t> nebo</a:t>
            </a:r>
            <a:r>
              <a:rPr lang="cs-CZ" b="1" dirty="0" smtClean="0"/>
              <a:t> stínováním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mapy - polohopis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/>
              <a:t>polohopis</a:t>
            </a:r>
            <a:r>
              <a:rPr lang="cs-CZ" dirty="0" smtClean="0"/>
              <a:t> ( situace ) k  zobrazení v</a:t>
            </a:r>
            <a:r>
              <a:rPr lang="cs-CZ" b="1" dirty="0" smtClean="0"/>
              <a:t>odorovné</a:t>
            </a:r>
            <a:r>
              <a:rPr lang="cs-CZ" dirty="0" smtClean="0"/>
              <a:t> ( horizontální ) </a:t>
            </a:r>
            <a:r>
              <a:rPr lang="cs-CZ" b="1" dirty="0" smtClean="0"/>
              <a:t>členitosti</a:t>
            </a:r>
            <a:r>
              <a:rPr lang="cs-CZ" dirty="0" smtClean="0"/>
              <a:t> zemského povrchu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Obsah mapy – polohopis.</a:t>
            </a:r>
            <a:br>
              <a:rPr lang="cs-CZ" dirty="0" smtClean="0"/>
            </a:br>
            <a:r>
              <a:rPr lang="cs-CZ" dirty="0" smtClean="0"/>
              <a:t>Doplňte chybějící údaje: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u="sng" dirty="0" smtClean="0"/>
              <a:t>Polohopis = horizontální členitost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Zobrazuje					způsob zobrazení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Pole, jezera, státy			……….. metoda</a:t>
            </a:r>
          </a:p>
          <a:p>
            <a:r>
              <a:rPr lang="cs-CZ" dirty="0" smtClean="0"/>
              <a:t>Komunikace, toky			……….. metoda</a:t>
            </a:r>
          </a:p>
          <a:p>
            <a:r>
              <a:rPr lang="cs-CZ" dirty="0" smtClean="0"/>
              <a:t>Sídla, </a:t>
            </a:r>
            <a:r>
              <a:rPr lang="cs-CZ" dirty="0" err="1" smtClean="0"/>
              <a:t>prům</a:t>
            </a:r>
            <a:r>
              <a:rPr lang="cs-CZ" dirty="0" smtClean="0"/>
              <a:t>. objekty			……….. metoda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Obsah mapy – polohopis.</a:t>
            </a:r>
            <a:br>
              <a:rPr lang="cs-CZ" dirty="0" smtClean="0"/>
            </a:br>
            <a:r>
              <a:rPr lang="cs-CZ" dirty="0" smtClean="0"/>
              <a:t>Doplňte chybějící údaje: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u="sng" dirty="0" smtClean="0"/>
              <a:t>Polohopis = horizontální členitost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Zobrazuje					způsob zobrazení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Pole, jezera, státy			</a:t>
            </a:r>
            <a:r>
              <a:rPr lang="cs-CZ" dirty="0" smtClean="0">
                <a:solidFill>
                  <a:srgbClr val="FF0000"/>
                </a:solidFill>
              </a:rPr>
              <a:t>plošná</a:t>
            </a:r>
            <a:r>
              <a:rPr lang="cs-CZ" dirty="0" smtClean="0"/>
              <a:t> metoda</a:t>
            </a:r>
          </a:p>
          <a:p>
            <a:r>
              <a:rPr lang="cs-CZ" dirty="0" smtClean="0"/>
              <a:t>Komunikace, toky			</a:t>
            </a:r>
            <a:r>
              <a:rPr lang="cs-CZ" dirty="0" smtClean="0">
                <a:solidFill>
                  <a:srgbClr val="FF0000"/>
                </a:solidFill>
              </a:rPr>
              <a:t>čárová</a:t>
            </a:r>
            <a:r>
              <a:rPr lang="cs-CZ" dirty="0" smtClean="0"/>
              <a:t> metoda</a:t>
            </a:r>
          </a:p>
          <a:p>
            <a:r>
              <a:rPr lang="cs-CZ" dirty="0" smtClean="0"/>
              <a:t>Sídla, </a:t>
            </a:r>
            <a:r>
              <a:rPr lang="cs-CZ" dirty="0" err="1" smtClean="0"/>
              <a:t>prům</a:t>
            </a:r>
            <a:r>
              <a:rPr lang="cs-CZ" dirty="0" smtClean="0"/>
              <a:t>. objekty			</a:t>
            </a:r>
            <a:r>
              <a:rPr lang="cs-CZ" dirty="0" smtClean="0">
                <a:solidFill>
                  <a:srgbClr val="FF0000"/>
                </a:solidFill>
              </a:rPr>
              <a:t>bodová</a:t>
            </a:r>
            <a:r>
              <a:rPr lang="cs-CZ" dirty="0" smtClean="0"/>
              <a:t> metoda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205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Slide 7+12 -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355</TotalTime>
  <Words>428</Words>
  <Application>Microsoft Office PowerPoint</Application>
  <PresentationFormat>Předvádění na obrazovce (4:3)</PresentationFormat>
  <Paragraphs>91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Obsah mapy</vt:lpstr>
      <vt:lpstr>Obsah mapy - výškopis</vt:lpstr>
      <vt:lpstr>Vysvětlete pojmy:</vt:lpstr>
      <vt:lpstr>Vysvětlete pojmy: Řešení.</vt:lpstr>
      <vt:lpstr>Obsah mapy - výškopis</vt:lpstr>
      <vt:lpstr>Obsah mapy - polohopis</vt:lpstr>
      <vt:lpstr>Obsah mapy – polohopis. Doplňte chybějící údaje:</vt:lpstr>
      <vt:lpstr>Obsah mapy – polohopis. Doplňte chybějící údaje: Řešení.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 Pravda</cp:lastModifiedBy>
  <cp:revision>46</cp:revision>
  <dcterms:created xsi:type="dcterms:W3CDTF">2013-03-23T13:53:01Z</dcterms:created>
  <dcterms:modified xsi:type="dcterms:W3CDTF">2013-08-27T11:26:01Z</dcterms:modified>
</cp:coreProperties>
</file>