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F1F64-EBE7-4088-A53F-86DFC6441EB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CA5A7-5898-4815-A739-33D5C5386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98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4CA5A7-5898-4815-A739-33D5C538641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424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4CA5A7-5898-4815-A739-33D5C538641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410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gi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77705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VY_52_INOVACE_11_Červenec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520940" cy="4227921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sz="25700" dirty="0" smtClean="0">
                <a:solidFill>
                  <a:srgbClr val="000000"/>
                </a:solidFill>
                <a:latin typeface="Franklin Gothic Medium"/>
                <a:ea typeface="+mj-ea"/>
                <a:cs typeface="+mj-cs"/>
              </a:rPr>
              <a:t>Červenec</a:t>
            </a:r>
            <a:endParaRPr lang="cs-CZ" sz="67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       </a:t>
            </a:r>
            <a:r>
              <a:rPr lang="cs-CZ" sz="5000" dirty="0" smtClean="0"/>
              <a:t>Mgr</a:t>
            </a:r>
            <a:r>
              <a:rPr lang="cs-CZ" sz="5000" dirty="0"/>
              <a:t>. Iva Dušková,</a:t>
            </a:r>
          </a:p>
          <a:p>
            <a:pPr marL="0" indent="0">
              <a:buNone/>
            </a:pPr>
            <a:r>
              <a:rPr lang="cs-CZ" sz="5000" dirty="0" smtClean="0"/>
              <a:t>       </a:t>
            </a:r>
            <a:r>
              <a:rPr lang="cs-CZ" sz="50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V červenci déšť a slunečná pohoda ?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Hojná </a:t>
            </a:r>
            <a:r>
              <a:rPr lang="cs-CZ" dirty="0"/>
              <a:t>bude v příštím roce </a:t>
            </a:r>
            <a:r>
              <a:rPr lang="cs-CZ" dirty="0" smtClean="0"/>
              <a:t>úroda.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4221088"/>
            <a:ext cx="7117180" cy="861420"/>
          </a:xfrm>
        </p:spPr>
        <p:txBody>
          <a:bodyPr>
            <a:noAutofit/>
          </a:bodyPr>
          <a:lstStyle/>
          <a:p>
            <a:pPr algn="ctr"/>
            <a:r>
              <a:rPr lang="cs-CZ" sz="3200" dirty="0"/>
              <a:t>Dělají-li mravenci obydlí své </a:t>
            </a:r>
            <a:endParaRPr lang="cs-CZ" sz="3200" dirty="0" smtClean="0"/>
          </a:p>
          <a:p>
            <a:pPr algn="ctr"/>
            <a:r>
              <a:rPr lang="cs-CZ" sz="3200" dirty="0" smtClean="0"/>
              <a:t>v </a:t>
            </a:r>
            <a:r>
              <a:rPr lang="cs-CZ" sz="3200" dirty="0"/>
              <a:t>červenci a kupí je stále výš</a:t>
            </a:r>
            <a:r>
              <a:rPr lang="cs-CZ" sz="3200" dirty="0" smtClean="0"/>
              <a:t>,</a:t>
            </a:r>
          </a:p>
          <a:p>
            <a:pPr algn="ctr"/>
            <a:r>
              <a:rPr lang="cs-CZ" sz="3200" dirty="0" smtClean="0"/>
              <a:t> </a:t>
            </a:r>
            <a:r>
              <a:rPr lang="cs-CZ" sz="3200" dirty="0"/>
              <a:t>přijde tuhá zima spíš. </a:t>
            </a:r>
          </a:p>
        </p:txBody>
      </p:sp>
      <p:pic>
        <p:nvPicPr>
          <p:cNvPr id="1026" name="Picture 2" descr="C:\Users\OEM\AppData\Local\Microsoft\Windows\Temporary Internet Files\Content.IE5\2FH3CH61\MC9004380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4664" y="5632895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29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188 0.00787 C 0.07656 0.00162 0.08125 -0.00463 0.08646 -0.00995 C 0.09184 -0.02107 0.10087 -0.02778 0.10834 -0.03611 C 0.11424 -0.04282 0.11997 -0.05347 0.12431 -0.06204 C 0.12622 -0.07199 0.13108 -0.08032 0.13403 -0.08982 C 0.13976 -0.10926 0.14132 -0.13032 0.14618 -0.15 C 0.14757 -0.16482 0.15052 -0.17917 0.15226 -0.19375 C 0.15399 -0.20787 0.15504 -0.22199 0.15712 -0.23611 C 0.15677 -0.26921 0.1566 -0.30208 0.1559 -0.33519 C 0.15573 -0.3412 0.15452 -0.34722 0.15347 -0.35324 C 0.15278 -0.35648 0.15104 -0.36296 0.15104 -0.36296 C 0.14879 -0.38611 0.14445 -0.41065 0.13889 -0.43287 C 0.1375 -0.44537 0.13594 -0.45787 0.13403 -0.47014 C 0.13334 -0.47454 0.1316 -0.48333 0.1316 -0.48333 C 0.13073 -0.49815 0.12917 -0.5125 0.12795 -0.52708 C 0.12847 -0.5456 0.12465 -0.56644 0.1316 -0.58241 C 0.13386 -0.58773 0.14254 -0.59375 0.14254 -0.59375 C 0.15365 -0.5919 0.16198 -0.58982 0.1658 -0.57431 C 0.16511 -0.55463 0.16459 -0.54028 0.16077 -0.52222 C 0.16129 -0.51088 0.16146 -0.49954 0.16215 -0.48819 C 0.16233 -0.48657 0.16233 -0.48426 0.16337 -0.48333 C 0.16667 -0.48032 0.17483 -0.47824 0.17917 -0.47662 C 0.19427 -0.47732 0.21111 -0.47199 0.22413 -0.48171 C 0.23125 -0.48681 0.23125 -0.48704 0.23524 -0.49468 C 0.23698 -0.49792 0.23854 -0.50116 0.24011 -0.5044 C 0.24097 -0.50602 0.24254 -0.50926 0.24254 -0.50926 C 0.2441 -0.51759 0.24653 -0.52546 0.24861 -0.53357 C 0.25209 -0.54722 0.25156 -0.56528 0.25226 -0.57917 C 0.25087 -0.60949 0.24827 -0.63495 0.2316 -0.65718 C 0.22847 -0.66991 0.23316 -0.65324 0.22674 -0.6669 C 0.22136 -0.67824 0.2184 -0.69005 0.21077 -0.69954 C 0.20851 -0.7081 0.21024 -0.70301 0.20469 -0.71412 C 0.20382 -0.71597 0.20278 -0.72384 0.20226 -0.72546 C 0.20174 -0.72732 0.20035 -0.72847 0.19983 -0.73032 C 0.19879 -0.73333 0.19827 -0.73681 0.1974 -0.74005 C 0.19705 -0.74167 0.19618 -0.74514 0.19618 -0.74514 C 0.1967 -0.75417 0.19445 -0.76551 0.19983 -0.77269 C 0.2033 -0.77732 0.21337 -0.77917 0.21337 -0.77917 C 0.26198 -0.77732 0.24531 -0.77986 0.27188 -0.77107 C 0.27587 -0.76759 0.28038 -0.76528 0.28403 -0.76134 C 0.29063 -0.75417 0.29097 -0.74907 0.29618 -0.74167 C 0.29879 -0.72755 0.30295 -0.71389 0.30469 -0.69954 C 0.30608 -0.6875 0.30625 -0.67083 0.31337 -0.66204 C 0.31649 -0.64931 0.32726 -0.64514 0.33646 -0.64259 C 0.35955 -0.64444 0.35174 -0.64398 0.36702 -0.65069 C 0.37049 -0.65764 0.3757 -0.65995 0.37795 -0.66852 C 0.3809 -0.68032 0.37899 -0.67546 0.38264 -0.68333 C 0.38542 -0.7169 0.3809 -0.75046 0.38403 -0.78403 C 0.38455 -0.79028 0.3908 -0.79074 0.39375 -0.79213 C 0.39497 -0.79259 0.3974 -0.79375 0.3974 -0.79375 C 0.40278 -0.79306 0.41163 -0.79282 0.41702 -0.78889 C 0.41962 -0.78704 0.42431 -0.78241 0.42431 -0.78241 C 0.43004 -0.77083 0.43663 -0.76019 0.44254 -0.74838 C 0.44549 -0.7287 0.44219 -0.74861 0.44497 -0.73519 C 0.44584 -0.73079 0.4474 -0.72222 0.4474 -0.72222 C 0.44688 -0.70046 0.44896 -0.67824 0.44497 -0.65718 C 0.44236 -0.64306 0.43698 -0.63148 0.43281 -0.61829 C 0.42882 -0.60602 0.42622 -0.59352 0.42066 -0.58241 C 0.41858 -0.57153 0.41597 -0.56065 0.41337 -0.55 C 0.4092 -0.50532 0.40903 -0.51574 0.41215 -0.45232 C 0.4125 -0.44491 0.42066 -0.41667 0.42431 -0.41181 C 0.42639 -0.40903 0.4316 -0.40509 0.4316 -0.40509 C 0.43524 -0.39769 0.44236 -0.38843 0.44861 -0.38565 C 0.45365 -0.37894 0.45955 -0.37361 0.4658 -0.36944 C 0.47379 -0.36412 0.46511 -0.36852 0.47309 -0.36134 C 0.47535 -0.35926 0.47795 -0.3581 0.48038 -0.35648 C 0.4816 -0.35579 0.48299 -0.35579 0.48403 -0.35486 C 0.48663 -0.35301 0.48889 -0.35046 0.49132 -0.34838 C 0.4934 -0.34653 0.49861 -0.34514 0.49861 -0.34514 C 0.52205 -0.34699 0.51285 -0.34375 0.52674 -0.35 C 0.53351 -0.35301 0.53785 -0.36458 0.54497 -0.36782 C 0.55295 -0.3713 0.56007 -0.37639 0.56823 -0.37917 C 0.59531 -0.37708 0.58281 -0.37755 0.6059 -0.37755 " pathEditMode="relative" ptsTypes="ffffff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8523" y="1722331"/>
            <a:ext cx="7125113" cy="924475"/>
          </a:xfrm>
        </p:spPr>
        <p:txBody>
          <a:bodyPr/>
          <a:lstStyle/>
          <a:p>
            <a:r>
              <a:rPr lang="cs-CZ" sz="4400" dirty="0" smtClean="0"/>
              <a:t>Červenec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800" dirty="0" smtClean="0"/>
              <a:t>V červenci jsou prázdniny,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dozrávají maliny,</a:t>
            </a:r>
          </a:p>
          <a:p>
            <a:pPr marL="0" indent="0">
              <a:buNone/>
            </a:pPr>
            <a:r>
              <a:rPr lang="cs-CZ" sz="2800" dirty="0" smtClean="0"/>
              <a:t> pro děti jsou tábory,</a:t>
            </a:r>
          </a:p>
          <a:p>
            <a:pPr marL="0" indent="0">
              <a:buNone/>
            </a:pPr>
            <a:r>
              <a:rPr lang="cs-CZ" sz="2800" dirty="0" smtClean="0"/>
              <a:t> jezdívá se na hory.</a:t>
            </a:r>
            <a:endParaRPr lang="cs-CZ" sz="2800" dirty="0"/>
          </a:p>
        </p:txBody>
      </p:sp>
      <p:pic>
        <p:nvPicPr>
          <p:cNvPr id="1026" name="Picture 2" descr="C:\Users\OEM\AppData\Local\Microsoft\Windows\Temporary Internet Files\Content.IE5\2FH3CH61\MC9004133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70" y="353842"/>
            <a:ext cx="2048896" cy="124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ACJE728X\MC9002309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96519"/>
            <a:ext cx="1606274" cy="15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RZBRHLXH\MC9002328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59" y="412086"/>
            <a:ext cx="1783533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RZBRHLXH\MC9002875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247" y="2204864"/>
            <a:ext cx="2246768" cy="262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B4A6B7Q4\MC9002308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28428"/>
            <a:ext cx="1636044" cy="149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ACJE728X\MC9003433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087939"/>
            <a:ext cx="1686212" cy="131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EM\AppData\Local\Microsoft\Windows\Temporary Internet Files\Content.IE5\9QG18NOM\MC9004360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006" y="5011013"/>
            <a:ext cx="1873250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EM\AppData\Local\Microsoft\Windows\Temporary Internet Files\Content.IE5\PG9PTAV0\MC9003711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271" y="3837089"/>
            <a:ext cx="801275" cy="64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EM\AppData\Local\Microsoft\Windows\Temporary Internet Files\Content.IE5\H1KETE02\MM90023646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797" y="275583"/>
            <a:ext cx="2138020" cy="213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16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dirty="0" smtClean="0"/>
              <a:t>      </a:t>
            </a:r>
            <a:endParaRPr lang="cs-CZ" sz="28800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sz="288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sz="28800" dirty="0" smtClean="0">
                <a:solidFill>
                  <a:schemeClr val="accent2"/>
                </a:solidFill>
              </a:rPr>
              <a:t>         </a:t>
            </a:r>
            <a:r>
              <a:rPr lang="cs-CZ" sz="79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</a:t>
            </a:r>
          </a:p>
          <a:p>
            <a:pPr marL="0" indent="0">
              <a:buNone/>
            </a:pPr>
            <a:endParaRPr lang="cs-CZ" sz="28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76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992" y="0"/>
            <a:ext cx="4568008" cy="343199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5992" cy="34319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31994"/>
            <a:ext cx="4575992" cy="34260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992" y="3431994"/>
            <a:ext cx="4604520" cy="342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65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61" y="0"/>
            <a:ext cx="4409242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0"/>
            <a:ext cx="4400182" cy="34289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180" y="3428999"/>
            <a:ext cx="4743819" cy="3428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181" y="0"/>
            <a:ext cx="476661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63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3221316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764704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56828" y="4365104"/>
            <a:ext cx="66646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1849" y="1916832"/>
            <a:ext cx="45352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  Zuzana </a:t>
            </a:r>
            <a:r>
              <a:rPr lang="cs-CZ" dirty="0"/>
              <a:t>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5288385"/>
            <a:ext cx="3057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32</TotalTime>
  <Words>156</Words>
  <Application>Microsoft Office PowerPoint</Application>
  <PresentationFormat>Předvádění na obrazovce (4:3)</PresentationFormat>
  <Paragraphs>47</Paragraphs>
  <Slides>8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 </vt:lpstr>
      <vt:lpstr>V červenci déšť a slunečná pohoda ?  Hojná bude v příštím roce úroda.</vt:lpstr>
      <vt:lpstr>Červenec</vt:lpstr>
      <vt:lpstr>Jaké číslo v kalendáři má tento měsíc?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2011-09-06T18:52:14Z</dcterms:created>
  <dcterms:modified xsi:type="dcterms:W3CDTF">2011-11-29T08:30:36Z</dcterms:modified>
</cp:coreProperties>
</file>