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3" d="100"/>
          <a:sy n="123" d="100"/>
        </p:scale>
        <p:origin x="-120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B31347-8D64-42EE-981B-93F003B4C2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2F035B-626D-48C5-ABF7-8B519335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049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68102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smtClean="0">
                  <a:latin typeface="+mj-lt"/>
                  <a:ea typeface="+mj-ea"/>
                  <a:cs typeface="+mj-cs"/>
                </a:rPr>
                <a:t>hláskování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září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500" dirty="0" err="1" smtClean="0">
                <a:latin typeface="+mj-lt"/>
                <a:ea typeface="+mj-ea"/>
                <a:cs typeface="+mj-cs"/>
              </a:rPr>
              <a:t>What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´s 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that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? - 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vocabulary</a:t>
            </a:r>
            <a:endParaRPr lang="cs-CZ" sz="4500" dirty="0" smtClean="0"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4.ročník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/>
        </p:nvSpPr>
        <p:spPr>
          <a:xfrm>
            <a:off x="1403648" y="34290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865820" y="2224744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700" dirty="0"/>
          </a:p>
        </p:txBody>
      </p:sp>
      <p:sp>
        <p:nvSpPr>
          <p:cNvPr id="8" name="Podnadpis 2"/>
          <p:cNvSpPr>
            <a:spLocks noGrp="1"/>
          </p:cNvSpPr>
          <p:nvPr/>
        </p:nvSpPr>
        <p:spPr>
          <a:xfrm>
            <a:off x="1547664" y="386104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Anotace: Materiál pomůže žákům porozumět nové slovní zásobě prostřednictvím obrázků, seznámí je s psanou formou anglických slov.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pPr algn="ctr"/>
            <a:r>
              <a:rPr lang="cs-CZ" sz="1600" dirty="0" smtClean="0"/>
              <a:t>Zpracovala: Martina </a:t>
            </a:r>
            <a:r>
              <a:rPr lang="cs-CZ" sz="1600" dirty="0" err="1" smtClean="0"/>
              <a:t>Habrdlová</a:t>
            </a:r>
            <a:endParaRPr lang="cs-CZ" sz="1600" dirty="0"/>
          </a:p>
        </p:txBody>
      </p:sp>
      <p:pic>
        <p:nvPicPr>
          <p:cNvPr id="9" name="Obrázek 8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517232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4"/>
          <p:cNvSpPr txBox="1"/>
          <p:nvPr/>
        </p:nvSpPr>
        <p:spPr>
          <a:xfrm>
            <a:off x="791580" y="498983"/>
            <a:ext cx="4428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VY_32_INOVACE_08_VOCABULARY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that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Complete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missing</a:t>
            </a:r>
            <a:r>
              <a:rPr lang="cs-CZ" sz="2000" dirty="0" smtClean="0"/>
              <a:t> </a:t>
            </a:r>
            <a:r>
              <a:rPr lang="cs-CZ" sz="2000" dirty="0" err="1" smtClean="0"/>
              <a:t>letters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844824"/>
            <a:ext cx="3433936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211960" y="5301208"/>
          <a:ext cx="2304258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8086"/>
                <a:gridCol w="768086"/>
                <a:gridCol w="768086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that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sz="2000" dirty="0" err="1" smtClean="0"/>
              <a:t>Complete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missing</a:t>
            </a:r>
            <a:r>
              <a:rPr lang="cs-CZ" sz="2000" dirty="0" smtClean="0"/>
              <a:t> </a:t>
            </a:r>
            <a:r>
              <a:rPr lang="cs-CZ" sz="2000" dirty="0" err="1" smtClean="0"/>
              <a:t>letters</a:t>
            </a:r>
            <a:r>
              <a:rPr lang="cs-CZ" sz="2000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>
              <a:buNone/>
            </a:pPr>
            <a:endParaRPr lang="cs-CZ" b="1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44008" y="5589240"/>
          <a:ext cx="2304260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5"/>
                <a:gridCol w="576065"/>
                <a:gridCol w="576065"/>
                <a:gridCol w="576065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772816"/>
            <a:ext cx="4248472" cy="34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that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sz="2000" dirty="0" err="1" smtClean="0"/>
              <a:t>Complete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missing</a:t>
            </a:r>
            <a:r>
              <a:rPr lang="cs-CZ" sz="2000" dirty="0" smtClean="0"/>
              <a:t> </a:t>
            </a:r>
            <a:r>
              <a:rPr lang="cs-CZ" sz="2000" dirty="0" err="1" smtClean="0"/>
              <a:t>letters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pomeranč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491880" y="1844824"/>
            <a:ext cx="3095625" cy="3095625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707904" y="5301208"/>
          <a:ext cx="3528390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8065"/>
                <a:gridCol w="588065"/>
                <a:gridCol w="588065"/>
                <a:gridCol w="588065"/>
                <a:gridCol w="588065"/>
                <a:gridCol w="588065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273050"/>
            <a:ext cx="8077200" cy="86995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09600" y="1752600"/>
            <a:ext cx="1600200" cy="4343400"/>
          </a:xfrm>
          <a:prstGeom prst="rect">
            <a:avLst/>
          </a:prstGeom>
          <a:solidFill>
            <a:schemeClr val="accent2"/>
          </a:solidFill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txBody>
          <a:bodyPr vert="horz" lIns="137160" tIns="182880" rIns="137160" bIns="9144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with missing letters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707904" y="5301208"/>
          <a:ext cx="1944216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648072"/>
                <a:gridCol w="648072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Zástupný symbol pro obsah 8" descr="krabice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987824" y="1700808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273050"/>
            <a:ext cx="8077200" cy="86995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09600" y="1752600"/>
            <a:ext cx="1600200" cy="4343400"/>
          </a:xfrm>
          <a:prstGeom prst="rect">
            <a:avLst/>
          </a:prstGeom>
          <a:solidFill>
            <a:schemeClr val="accent2"/>
          </a:solidFill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txBody>
          <a:bodyPr vert="horz" lIns="137160" tIns="182880" rIns="137160" bIns="9144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with missing letters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707904" y="5301208"/>
          <a:ext cx="3024335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556792"/>
            <a:ext cx="3744416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273050"/>
            <a:ext cx="8077200" cy="86995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09600" y="1752600"/>
            <a:ext cx="1600200" cy="4343400"/>
          </a:xfrm>
          <a:prstGeom prst="rect">
            <a:avLst/>
          </a:prstGeom>
          <a:solidFill>
            <a:schemeClr val="accent2"/>
          </a:solidFill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txBody>
          <a:bodyPr vert="horz" lIns="137160" tIns="182880" rIns="137160" bIns="9144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with missing letters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707904" y="5301208"/>
          <a:ext cx="3024335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88840"/>
            <a:ext cx="3960440" cy="2987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273050"/>
            <a:ext cx="8077200" cy="86995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´s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that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09600" y="1752600"/>
            <a:ext cx="1600200" cy="4343400"/>
          </a:xfrm>
          <a:prstGeom prst="rect">
            <a:avLst/>
          </a:prstGeom>
          <a:solidFill>
            <a:schemeClr val="accent2"/>
          </a:solidFill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txBody>
          <a:bodyPr vert="horz" lIns="137160" tIns="182880" rIns="137160" bIns="9144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with missing letters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707904" y="5301208"/>
          <a:ext cx="3024335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867"/>
                <a:gridCol w="604867"/>
                <a:gridCol w="604867"/>
                <a:gridCol w="604867"/>
                <a:gridCol w="604867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sklenička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1700808"/>
            <a:ext cx="3744416" cy="33123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273050"/>
            <a:ext cx="8077200" cy="86995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´s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that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09600" y="1752600"/>
            <a:ext cx="1600200" cy="4343400"/>
          </a:xfrm>
          <a:prstGeom prst="rect">
            <a:avLst/>
          </a:prstGeom>
          <a:solidFill>
            <a:schemeClr val="accent2"/>
          </a:solidFill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txBody>
          <a:bodyPr vert="horz" lIns="137160" tIns="182880" rIns="137160" bIns="9144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with missing letters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707904" y="5301208"/>
          <a:ext cx="2419468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4867"/>
                <a:gridCol w="604867"/>
                <a:gridCol w="604867"/>
                <a:gridCol w="604867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Zástupný symbol pro obsah 8" descr="kniha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131840" y="1844824"/>
            <a:ext cx="3672408" cy="33053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273050"/>
            <a:ext cx="8077200" cy="86995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´s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that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09600" y="1752600"/>
            <a:ext cx="1600200" cy="4343400"/>
          </a:xfrm>
          <a:prstGeom prst="rect">
            <a:avLst/>
          </a:prstGeom>
          <a:solidFill>
            <a:schemeClr val="accent2"/>
          </a:solidFill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txBody>
          <a:bodyPr vert="horz" lIns="137160" tIns="182880" rIns="137160" bIns="9144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with missing letters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771804" y="5301208"/>
          <a:ext cx="5472600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7260"/>
                <a:gridCol w="547260"/>
                <a:gridCol w="547260"/>
                <a:gridCol w="547260"/>
                <a:gridCol w="547260"/>
                <a:gridCol w="547260"/>
                <a:gridCol w="547260"/>
                <a:gridCol w="547260"/>
                <a:gridCol w="547260"/>
                <a:gridCol w="547260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Picture 2" descr="C:\Users\Rozalie\AppData\Local\Microsoft\Windows\Temporary Internet Files\Low\Content.IE5\Z26BIOO9\MC900441808[1]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98884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273050"/>
            <a:ext cx="8077200" cy="86995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´s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that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09600" y="1752600"/>
            <a:ext cx="1600200" cy="4343400"/>
          </a:xfrm>
          <a:prstGeom prst="rect">
            <a:avLst/>
          </a:prstGeom>
          <a:solidFill>
            <a:schemeClr val="accent2"/>
          </a:solidFill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txBody>
          <a:bodyPr vert="horz" lIns="137160" tIns="182880" rIns="137160" bIns="9144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with missing letters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707904" y="5301208"/>
          <a:ext cx="1944216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648072"/>
                <a:gridCol w="648072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Zástupný symbol pro obsah 9" descr="muž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131840" y="1844824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273050"/>
            <a:ext cx="8077200" cy="86995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´s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that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09600" y="1752600"/>
            <a:ext cx="1600200" cy="4343400"/>
          </a:xfrm>
          <a:prstGeom prst="rect">
            <a:avLst/>
          </a:prstGeom>
          <a:solidFill>
            <a:schemeClr val="accent2"/>
          </a:solidFill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txBody>
          <a:bodyPr vert="horz" lIns="137160" tIns="182880" rIns="137160" bIns="9144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with missing letters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635894" y="5301208"/>
          <a:ext cx="2808315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1663"/>
                <a:gridCol w="561663"/>
                <a:gridCol w="561663"/>
                <a:gridCol w="561663"/>
                <a:gridCol w="561663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628800"/>
            <a:ext cx="3888432" cy="3611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that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609600" y="1752600"/>
            <a:ext cx="1600200" cy="4343400"/>
          </a:xfrm>
          <a:prstGeom prst="rect">
            <a:avLst/>
          </a:prstGeom>
          <a:solidFill>
            <a:schemeClr val="accent2"/>
          </a:solidFill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txBody>
          <a:bodyPr vert="horz" lIns="137160" tIns="182880" rIns="137160" bIns="9144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with missing letters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635894" y="5301208"/>
          <a:ext cx="3456384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772816"/>
            <a:ext cx="4608512" cy="3258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273050"/>
            <a:ext cx="8077200" cy="86995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What´s that?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609600" y="1752600"/>
            <a:ext cx="1600200" cy="4343400"/>
          </a:xfrm>
          <a:prstGeom prst="rect">
            <a:avLst/>
          </a:prstGeom>
          <a:solidFill>
            <a:schemeClr val="accent2"/>
          </a:solidFill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txBody>
          <a:bodyPr vert="horz" lIns="137160" tIns="182880" rIns="137160" bIns="9144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Complete with missing letters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100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491880" y="5661248"/>
          <a:ext cx="2880320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576064"/>
                <a:gridCol w="576064"/>
                <a:gridCol w="576064"/>
                <a:gridCol w="576064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628800"/>
            <a:ext cx="3959707" cy="375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33</TotalTime>
  <Words>198</Words>
  <Application>Microsoft Office PowerPoint</Application>
  <PresentationFormat>Předvádění na obrazovce (4:3)</PresentationFormat>
  <Paragraphs>65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Medián</vt:lpstr>
      <vt:lpstr>Snímek 1</vt:lpstr>
      <vt:lpstr> </vt:lpstr>
      <vt:lpstr>What´s that?</vt:lpstr>
      <vt:lpstr>What´s that?</vt:lpstr>
      <vt:lpstr>What´s that?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What´s that?</vt:lpstr>
      <vt:lpstr>Snímek 15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What´s that?</dc:title>
  <dc:creator>Rozalie</dc:creator>
  <cp:lastModifiedBy>Josef</cp:lastModifiedBy>
  <cp:revision>9</cp:revision>
  <dcterms:created xsi:type="dcterms:W3CDTF">2010-11-23T04:16:19Z</dcterms:created>
  <dcterms:modified xsi:type="dcterms:W3CDTF">2012-03-15T20:11:56Z</dcterms:modified>
</cp:coreProperties>
</file>