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8" r:id="rId2"/>
    <p:sldId id="270" r:id="rId3"/>
    <p:sldId id="257" r:id="rId4"/>
    <p:sldId id="25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300" r:id="rId15"/>
    <p:sldId id="301" r:id="rId16"/>
    <p:sldId id="276" r:id="rId17"/>
    <p:sldId id="26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F4AF6-4A7A-469F-9786-C6427A917CB4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190B4-559F-49A8-B51E-EE63E43C7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053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E07C7D7-5D7D-419A-BE67-9FC59D7550B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etterkarte_mit_Okklusion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etterkarte_mit_Okklusion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Wetterkarte_mit_Okklusion.pn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Wetterkarte_mit_Okklusion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927668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Jana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Vaňková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VY_32_INOVACE_02A_09_ATMOSFÉRA-MIKROKLIMA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Přírodní obraz Země a jeho zobrazování na mapách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16.02.2013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784887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  <a:r>
              <a:rPr lang="cs-CZ" dirty="0" smtClean="0"/>
              <a:t>Mostecká 3000, 430 01</a:t>
            </a:r>
            <a:endParaRPr lang="cs-CZ" dirty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2. ročník 6. letého gymnázia , 1. ročník 4.  </a:t>
            </a:r>
            <a:r>
              <a:rPr lang="cs-CZ" dirty="0" err="1" smtClean="0"/>
              <a:t>letého</a:t>
            </a:r>
            <a:r>
              <a:rPr lang="cs-CZ" dirty="0" smtClean="0"/>
              <a:t>  gymnázia</a:t>
            </a:r>
          </a:p>
          <a:p>
            <a:pPr lvl="0"/>
            <a:r>
              <a:rPr lang="cs-CZ" dirty="0" smtClean="0"/>
              <a:t>(viz. ŠVP předmětu Zeměpis/Geografie, Člověk a příroda)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Obor: Zeměpis/Geografie</a:t>
            </a:r>
            <a:endParaRPr lang="cs-CZ" dirty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Přírodní obraz Země a jeho zobrazování na mapách</a:t>
            </a:r>
            <a:endParaRPr lang="cs-CZ" dirty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Atmosféra-Mikroklima</a:t>
            </a:r>
            <a:endParaRPr lang="cs-CZ" dirty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</a:t>
            </a:r>
            <a:r>
              <a:rPr lang="cs-CZ" dirty="0" smtClean="0"/>
              <a:t>zeměpisu </a:t>
            </a:r>
            <a:r>
              <a:rPr lang="cs-CZ" dirty="0"/>
              <a:t>a</a:t>
            </a:r>
            <a:r>
              <a:rPr lang="cs-CZ" dirty="0" smtClean="0"/>
              <a:t> geografie</a:t>
            </a:r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Školní atlas dnešního světa (+ digitální podoba)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  <a:p>
            <a:pPr lvl="0"/>
            <a:r>
              <a:rPr lang="cs-CZ" dirty="0" smtClean="0"/>
              <a:t>Inovace: Materiál je určen k doplnění  výkladu učitele. Do </a:t>
            </a:r>
            <a:r>
              <a:rPr lang="cs-CZ" dirty="0" smtClean="0"/>
              <a:t>materiálu</a:t>
            </a:r>
            <a:r>
              <a:rPr lang="cs-CZ" dirty="0" smtClean="0"/>
              <a:t> </a:t>
            </a:r>
            <a:r>
              <a:rPr lang="cs-CZ" dirty="0" smtClean="0"/>
              <a:t>jsou vloženy kontrolní otázky k tématu pro zpětnou vazbu učitele. Žáci odpovídají na otázky ústně a doplňují informace digitální perem do zadání na tabuli(PC).</a:t>
            </a:r>
          </a:p>
          <a:p>
            <a:pPr lvl="0"/>
            <a:r>
              <a:rPr lang="cs-CZ" dirty="0" smtClean="0"/>
              <a:t>Žáci se tak aktivně podílejí na tvorbě zápisu do sešitu.</a:t>
            </a:r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Atmosféra-Mikroklima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Atmosféra-Mikroklima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b="1" dirty="0" smtClean="0"/>
              <a:t>počasí</a:t>
            </a:r>
            <a:r>
              <a:rPr lang="cs-CZ" dirty="0" smtClean="0"/>
              <a:t> ( mikroklima ) je ovlivněno:</a:t>
            </a:r>
          </a:p>
          <a:p>
            <a:pPr lvl="0"/>
            <a:r>
              <a:rPr lang="cs-CZ" dirty="0" smtClean="0"/>
              <a:t>vertikální členitostí  ( nadmořskou výškou)</a:t>
            </a:r>
          </a:p>
          <a:p>
            <a:pPr lvl="0"/>
            <a:r>
              <a:rPr lang="cs-CZ" dirty="0" smtClean="0"/>
              <a:t>antropogenní činností</a:t>
            </a:r>
          </a:p>
          <a:p>
            <a:pPr lvl="0"/>
            <a:r>
              <a:rPr lang="cs-CZ" dirty="0" smtClean="0"/>
              <a:t>rozdílným tlakem a teplotou vzduchu, vzduch proudí z místa tlaku vyššího do oblastí nižšího tlaku</a:t>
            </a:r>
          </a:p>
          <a:p>
            <a:pPr lvl="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84176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Vysvětlete pojem „ Inverzní ráz počasí“: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 flipH="1">
            <a:off x="6084169" y="-17621"/>
            <a:ext cx="7200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2708920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84176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Vysvětlete pojem „ Inverzní ráz počasí“: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 flipH="1">
            <a:off x="6084169" y="-17621"/>
            <a:ext cx="7200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708920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Inverze je meteorologický jev, při kterém teplota vzduchu v dolní vrstvě neklesá, ale naopak stoupá.  Chladný vzduch se drží při zemi (+ nečistoty), teplý vzduch je ve vyšších nadmořských výškách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b="1" dirty="0" smtClean="0"/>
              <a:t>cyklóna</a:t>
            </a:r>
            <a:r>
              <a:rPr lang="cs-CZ" dirty="0" smtClean="0"/>
              <a:t> – tlaková níže (N), </a:t>
            </a:r>
            <a:r>
              <a:rPr lang="cs-CZ" b="1" dirty="0" smtClean="0"/>
              <a:t>anticyklóna</a:t>
            </a:r>
            <a:r>
              <a:rPr lang="cs-CZ" dirty="0" smtClean="0"/>
              <a:t> – tlaková výše (A)</a:t>
            </a:r>
          </a:p>
          <a:p>
            <a:pPr lvl="0"/>
            <a:r>
              <a:rPr lang="cs-CZ" b="1" dirty="0" smtClean="0"/>
              <a:t>synoptická meteorologie </a:t>
            </a:r>
            <a:r>
              <a:rPr lang="cs-CZ" dirty="0" smtClean="0"/>
              <a:t>– analýza a předpověď počasí ( synoptická mapa)</a:t>
            </a:r>
          </a:p>
          <a:p>
            <a:pPr lvl="0"/>
            <a:r>
              <a:rPr lang="cs-CZ" b="1" dirty="0" smtClean="0"/>
              <a:t>meteorologické prvky </a:t>
            </a:r>
            <a:r>
              <a:rPr lang="cs-CZ" dirty="0" smtClean="0"/>
              <a:t>– veličiny nebo jevy, které charakterizují okamžitý stav atmosféry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Jaký druh mapy je na obrázku a jaké má využití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 descr="http://upload.wikimedia.org/wikipedia/commons/4/4b/Wetterkarte_mit_Okklusion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691276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11560" y="5661249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hlinkClick r:id="rId3"/>
              </a:rPr>
              <a:t>http://cs.wikipedia.org/wiki/Soubor:Wetterkarte_mit_Okklusion.png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00200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Jaký druh mapy je na obrázku a jaké má využití: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 descr="http://upload.wikimedia.org/wikipedia/commons/4/4b/Wetterkarte_mit_Okklusion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662473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11560" y="5229200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hlinkClick r:id="rId3"/>
              </a:rPr>
              <a:t>http://cs.wikipedia.org/wiki/Soubor:Wetterkarte_mit_Okklusion.png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5877273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Synoptická mapa, využití v synoptické meteorologii( předpověď počasí ) 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Popište vývoj cyklóny: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l="7937" t="24412" r="9382" b="24094"/>
          <a:stretch>
            <a:fillRect/>
          </a:stretch>
        </p:blipFill>
        <p:spPr bwMode="auto">
          <a:xfrm>
            <a:off x="539552" y="1556792"/>
            <a:ext cx="7992888" cy="345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Popište vývoj cyklóny: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l="7937" t="24412" r="9382" b="24094"/>
          <a:stretch>
            <a:fillRect/>
          </a:stretch>
        </p:blipFill>
        <p:spPr bwMode="auto">
          <a:xfrm>
            <a:off x="539552" y="1556793"/>
            <a:ext cx="79928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755576" y="4653136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Cyklóna, neboli tlaková níže , je oblast se sníženým tlakem vzduchu, kde tlak vzduchu v okolí cyklóny je vyšší, než tlak uvnitř cyklóny. Na synoptických mapách musí mít alespoň jednu uzavřenou izobaru. Vlivem rotace  Země na severní polokouli probíhá cirkulace vzduchu v cyklóně proti směru pohybu hodinových ručiček, na jižní polokouli proti směru.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72208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Která místní proudění vzduchu jsou znázorněna na schématech: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l="3111" t="12268" r="5333" b="50926"/>
          <a:stretch>
            <a:fillRect/>
          </a:stretch>
        </p:blipFill>
        <p:spPr bwMode="auto">
          <a:xfrm>
            <a:off x="611560" y="1844824"/>
            <a:ext cx="79928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1835696" y="1916832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499992" y="1988840"/>
            <a:ext cx="100811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472208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Která místní proudění vzduchu jsou znázorněna na schématech: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l="3111" t="12268" r="5333" b="50926"/>
          <a:stretch>
            <a:fillRect/>
          </a:stretch>
        </p:blipFill>
        <p:spPr bwMode="auto">
          <a:xfrm>
            <a:off x="611560" y="1844824"/>
            <a:ext cx="79928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1835696" y="1916832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Föhn</a:t>
            </a:r>
            <a:r>
              <a:rPr lang="cs-CZ" dirty="0" smtClean="0"/>
              <a:t> (Fén)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99992" y="1772816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Bóra</a:t>
            </a:r>
          </a:p>
          <a:p>
            <a:pPr algn="ctr"/>
            <a:r>
              <a:rPr lang="cs-CZ" dirty="0" smtClean="0"/>
              <a:t> ( Jugo)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Jmenujte obor Geografie, který se zabývá předpovědí počasí 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3140968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…………………………………………………………………………………………………………………………………………………………………………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1216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Jmenujte obor Geografie, který se zabývá předpovědí počasí 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3140968"/>
            <a:ext cx="619268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Geografickým vědním oborem, který zkoumá mikroklima (počasí) se nazývá meteorologie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Slide 8+9 -</a:t>
            </a:r>
          </a:p>
          <a:p>
            <a:pPr>
              <a:buNone/>
            </a:pPr>
            <a:r>
              <a:rPr lang="cs-CZ" u="sng" dirty="0" smtClean="0">
                <a:hlinkClick r:id="rId2"/>
              </a:rPr>
              <a:t>http://cs.wikipedia.org/wiki/Soubor:Wetterkarte_mit_Okklusion.png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Slide 10+11 - SOBOTOVI, </a:t>
            </a:r>
            <a:r>
              <a:rPr lang="cs-CZ" dirty="0" err="1" smtClean="0"/>
              <a:t>Miromila</a:t>
            </a:r>
            <a:r>
              <a:rPr lang="cs-CZ" dirty="0" smtClean="0"/>
              <a:t> A Karel. </a:t>
            </a:r>
            <a:r>
              <a:rPr lang="cs-CZ" i="1" dirty="0" smtClean="0"/>
              <a:t>Zeměpisný náčrtník</a:t>
            </a:r>
            <a:r>
              <a:rPr lang="cs-CZ" dirty="0" smtClean="0"/>
              <a:t>. Praha: Česká geografická společnost, 1996, ISBN 80-901942-5-7.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Slide 12+13- SOBOTOVI, </a:t>
            </a:r>
            <a:r>
              <a:rPr lang="cs-CZ" dirty="0" err="1" smtClean="0"/>
              <a:t>Miromila</a:t>
            </a:r>
            <a:r>
              <a:rPr lang="cs-CZ" dirty="0" smtClean="0"/>
              <a:t> A Karel. </a:t>
            </a:r>
            <a:r>
              <a:rPr lang="cs-CZ" i="1" dirty="0" smtClean="0"/>
              <a:t>Zeměpisný náčrtník</a:t>
            </a:r>
            <a:r>
              <a:rPr lang="cs-CZ" dirty="0" smtClean="0"/>
              <a:t>. Praha: Česká geografická společnost, 1996, ISBN 80-901942-5-7.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KAREL, </a:t>
            </a:r>
            <a:r>
              <a:rPr lang="cs-CZ" dirty="0" err="1" smtClean="0"/>
              <a:t>Kašparovský</a:t>
            </a:r>
            <a:r>
              <a:rPr lang="cs-CZ" dirty="0" smtClean="0"/>
              <a:t>. </a:t>
            </a:r>
            <a:r>
              <a:rPr lang="cs-CZ" i="1" dirty="0" smtClean="0"/>
              <a:t>Zeměpis I. v kostce</a:t>
            </a:r>
            <a:r>
              <a:rPr lang="cs-CZ" dirty="0" smtClean="0"/>
              <a:t>. Praha: Fragment, 2009, ISBN 978-80-253-0586-7.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SOBOTOVI, </a:t>
            </a:r>
            <a:r>
              <a:rPr lang="cs-CZ" dirty="0" err="1" smtClean="0"/>
              <a:t>Miromila</a:t>
            </a:r>
            <a:r>
              <a:rPr lang="cs-CZ" dirty="0" smtClean="0"/>
              <a:t> A Karel. </a:t>
            </a:r>
            <a:r>
              <a:rPr lang="cs-CZ" i="1" dirty="0" smtClean="0"/>
              <a:t>Zeměpisný náčrtník</a:t>
            </a:r>
            <a:r>
              <a:rPr lang="cs-CZ" dirty="0" smtClean="0"/>
              <a:t>. Praha: Česká geografická společnost, 1996, ISBN 80-901942-5-7.</a:t>
            </a:r>
          </a:p>
          <a:p>
            <a:endParaRPr lang="cs-CZ" dirty="0" smtClean="0"/>
          </a:p>
          <a:p>
            <a:r>
              <a:rPr lang="cs-CZ" u="sng" dirty="0" smtClean="0">
                <a:hlinkClick r:id="rId2"/>
              </a:rPr>
              <a:t>http://cs.wikipedia.org/wiki/Soubor:Wetterkarte_mit_Okklusion.png</a:t>
            </a:r>
            <a:endParaRPr lang="cs-CZ" u="sng" dirty="0" smtClean="0"/>
          </a:p>
          <a:p>
            <a:r>
              <a:rPr lang="cs-CZ" dirty="0" smtClean="0"/>
              <a:t>Archiv autora.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553</TotalTime>
  <Words>499</Words>
  <Application>Microsoft Office PowerPoint</Application>
  <PresentationFormat>Předvádění na obrazovce (4:3)</PresentationFormat>
  <Paragraphs>79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Administrativní</vt:lpstr>
      <vt:lpstr>Prezentace aplikace PowerPoint</vt:lpstr>
      <vt:lpstr>Prezentace aplikace PowerPoint</vt:lpstr>
      <vt:lpstr>Atmosféra-Mikroklima</vt:lpstr>
      <vt:lpstr>Atmosféra-Mikroklima </vt:lpstr>
      <vt:lpstr>Vysvětlete pojem „ Inverzní ráz počasí“: </vt:lpstr>
      <vt:lpstr>Vysvětlete pojem „ Inverzní ráz počasí“: Řešení. </vt:lpstr>
      <vt:lpstr>Prezentace aplikace PowerPoint</vt:lpstr>
      <vt:lpstr>Jaký druh mapy je na obrázku a jaké má využití </vt:lpstr>
      <vt:lpstr>Jaký druh mapy je na obrázku a jaké má využití: Řešení. </vt:lpstr>
      <vt:lpstr>Popište vývoj cyklóny: </vt:lpstr>
      <vt:lpstr>Popište vývoj cyklóny: Řešení. </vt:lpstr>
      <vt:lpstr>Která místní proudění vzduchu jsou znázorněna na schématech: </vt:lpstr>
      <vt:lpstr>Která místní proudění vzduchu jsou znázorněna na schématech: Řešení. </vt:lpstr>
      <vt:lpstr>Jmenujte obor Geografie, který se zabývá předpovědí počasí :</vt:lpstr>
      <vt:lpstr>Jmenujte obor Geografie, který se zabývá předpovědí počasí : Řešení.</vt:lpstr>
      <vt:lpstr>Zdroje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Jana Vaňková</cp:lastModifiedBy>
  <cp:revision>70</cp:revision>
  <dcterms:created xsi:type="dcterms:W3CDTF">2013-03-23T13:53:01Z</dcterms:created>
  <dcterms:modified xsi:type="dcterms:W3CDTF">2013-08-27T11:56:31Z</dcterms:modified>
</cp:coreProperties>
</file>