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0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41936-9066-45C2-A386-7B1A6D83E9DA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5C86B-1CFE-423C-A8D6-3130412035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36866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92672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48478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204284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60090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315897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1049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368102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83315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9712" y="440668"/>
            <a:ext cx="7164288" cy="6048672"/>
            <a:chOff x="1728192" y="260648"/>
            <a:chExt cx="7164288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Cizí jazyk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Receptivní řečové dovednosti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noProof="0" dirty="0" err="1" smtClean="0">
                  <a:latin typeface="+mj-lt"/>
                  <a:ea typeface="+mj-ea"/>
                  <a:cs typeface="+mj-cs"/>
                </a:rPr>
                <a:t>Singular</a:t>
              </a:r>
              <a:r>
                <a:rPr lang="cs-CZ" sz="2400" b="1" cap="all" noProof="0" dirty="0" smtClean="0">
                  <a:latin typeface="+mj-lt"/>
                  <a:ea typeface="+mj-ea"/>
                  <a:cs typeface="+mj-cs"/>
                </a:rPr>
                <a:t>, </a:t>
              </a:r>
              <a:r>
                <a:rPr lang="cs-CZ" sz="2400" b="1" cap="all" noProof="0" smtClean="0">
                  <a:latin typeface="+mj-lt"/>
                  <a:ea typeface="+mj-ea"/>
                  <a:cs typeface="+mj-cs"/>
                </a:rPr>
                <a:t>plural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28192" y="299695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 září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800200" y="350100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4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 </a:t>
            </a:r>
            <a:endParaRPr lang="cs-CZ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sp>
        <p:nvSpPr>
          <p:cNvPr id="5" name="Podnadpis 2"/>
          <p:cNvSpPr>
            <a:spLocks noGrp="1"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/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500" dirty="0" err="1" smtClean="0">
                <a:latin typeface="+mj-lt"/>
                <a:ea typeface="+mj-ea"/>
                <a:cs typeface="+mj-cs"/>
              </a:rPr>
              <a:t>Singular</a:t>
            </a:r>
            <a:r>
              <a:rPr lang="cs-CZ" sz="4500" dirty="0" smtClean="0">
                <a:latin typeface="+mj-lt"/>
                <a:ea typeface="+mj-ea"/>
                <a:cs typeface="+mj-cs"/>
              </a:rPr>
              <a:t>/</a:t>
            </a:r>
            <a:r>
              <a:rPr lang="cs-CZ" sz="4500" dirty="0" err="1" smtClean="0">
                <a:latin typeface="+mj-lt"/>
                <a:ea typeface="+mj-ea"/>
                <a:cs typeface="+mj-cs"/>
              </a:rPr>
              <a:t>plural</a:t>
            </a:r>
            <a:endParaRPr lang="cs-CZ" sz="4500" dirty="0" smtClean="0"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4.ročník</a:t>
            </a:r>
            <a:endParaRPr kumimoji="0" lang="cs-CZ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8" name="Podnadpis 2"/>
          <p:cNvSpPr>
            <a:spLocks noGrp="1"/>
          </p:cNvSpPr>
          <p:nvPr/>
        </p:nvSpPr>
        <p:spPr>
          <a:xfrm>
            <a:off x="1403648" y="34290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sp>
        <p:nvSpPr>
          <p:cNvPr id="9" name="Nadpis 1"/>
          <p:cNvSpPr>
            <a:spLocks noGrp="1"/>
          </p:cNvSpPr>
          <p:nvPr/>
        </p:nvSpPr>
        <p:spPr>
          <a:xfrm>
            <a:off x="865820" y="2224744"/>
            <a:ext cx="7486600" cy="12265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2700" dirty="0"/>
          </a:p>
        </p:txBody>
      </p:sp>
      <p:sp>
        <p:nvSpPr>
          <p:cNvPr id="10" name="Podnadpis 2"/>
          <p:cNvSpPr>
            <a:spLocks noGrp="1"/>
          </p:cNvSpPr>
          <p:nvPr/>
        </p:nvSpPr>
        <p:spPr>
          <a:xfrm>
            <a:off x="1547664" y="386104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1800" dirty="0" smtClean="0">
                <a:solidFill>
                  <a:schemeClr val="tx1"/>
                </a:solidFill>
              </a:rPr>
              <a:t>Anotace: </a:t>
            </a:r>
            <a:r>
              <a:rPr lang="cs-CZ" dirty="0" smtClean="0"/>
              <a:t>Žáci praktikují tvoření a užívání množného čísla </a:t>
            </a:r>
            <a:r>
              <a:rPr lang="cs-CZ" dirty="0" smtClean="0"/>
              <a:t>                         u </a:t>
            </a:r>
            <a:r>
              <a:rPr lang="cs-CZ" dirty="0" smtClean="0"/>
              <a:t>probraných podstatných jmen</a:t>
            </a:r>
            <a:endParaRPr lang="cs-CZ" sz="1800" dirty="0" smtClean="0">
              <a:solidFill>
                <a:schemeClr val="tx1"/>
              </a:solidFill>
            </a:endParaRPr>
          </a:p>
          <a:p>
            <a:pPr algn="ctr"/>
            <a:r>
              <a:rPr lang="cs-CZ" sz="1800" dirty="0" smtClean="0">
                <a:solidFill>
                  <a:schemeClr val="tx1"/>
                </a:solidFill>
              </a:rPr>
              <a:t>Vzdělávací oblast: Jazyk a jazyková komunikace</a:t>
            </a:r>
          </a:p>
          <a:p>
            <a:pPr algn="ctr"/>
            <a:r>
              <a:rPr lang="cs-CZ" sz="1600" dirty="0" smtClean="0"/>
              <a:t>Zpracovala: Martina </a:t>
            </a:r>
            <a:r>
              <a:rPr lang="cs-CZ" sz="1600" dirty="0" err="1" smtClean="0"/>
              <a:t>Habrdlová</a:t>
            </a:r>
            <a:endParaRPr lang="cs-CZ" sz="1600" dirty="0"/>
          </a:p>
        </p:txBody>
      </p:sp>
      <p:pic>
        <p:nvPicPr>
          <p:cNvPr id="11" name="Obrázek 10" descr="Logo do prezent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87724" y="5179503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ovéPole 4"/>
          <p:cNvSpPr txBox="1"/>
          <p:nvPr/>
        </p:nvSpPr>
        <p:spPr>
          <a:xfrm>
            <a:off x="791580" y="498983"/>
            <a:ext cx="4428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VY_32_INOVACE_09_SINGULAR/PLURAL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Who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00808"/>
            <a:ext cx="2991305" cy="272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789040"/>
            <a:ext cx="2991305" cy="272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700808"/>
            <a:ext cx="2991305" cy="2723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Elipsa 5"/>
          <p:cNvSpPr/>
          <p:nvPr/>
        </p:nvSpPr>
        <p:spPr>
          <a:xfrm>
            <a:off x="6660232" y="476672"/>
            <a:ext cx="1152128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/>
              <a:t>3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Who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470247"/>
            <a:ext cx="5760640" cy="5055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Obrázek 2" descr="knih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564904"/>
            <a:ext cx="2711533" cy="2448272"/>
          </a:xfrm>
          <a:prstGeom prst="rect">
            <a:avLst/>
          </a:prstGeom>
        </p:spPr>
      </p:pic>
      <p:pic>
        <p:nvPicPr>
          <p:cNvPr id="4" name="Obrázek 3" descr="knih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4221088"/>
            <a:ext cx="2711533" cy="2448272"/>
          </a:xfrm>
          <a:prstGeom prst="rect">
            <a:avLst/>
          </a:prstGeom>
        </p:spPr>
      </p:pic>
      <p:pic>
        <p:nvPicPr>
          <p:cNvPr id="5" name="Obrázek 4" descr="knih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1484784"/>
            <a:ext cx="2711533" cy="2448272"/>
          </a:xfrm>
          <a:prstGeom prst="rect">
            <a:avLst/>
          </a:prstGeom>
        </p:spPr>
      </p:pic>
      <p:pic>
        <p:nvPicPr>
          <p:cNvPr id="6" name="Obrázek 5" descr="knih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32467" y="2636912"/>
            <a:ext cx="2711533" cy="2448272"/>
          </a:xfrm>
          <a:prstGeom prst="rect">
            <a:avLst/>
          </a:prstGeom>
        </p:spPr>
      </p:pic>
      <p:sp>
        <p:nvSpPr>
          <p:cNvPr id="7" name="Elipsa 6"/>
          <p:cNvSpPr/>
          <p:nvPr/>
        </p:nvSpPr>
        <p:spPr>
          <a:xfrm>
            <a:off x="7308304" y="5229200"/>
            <a:ext cx="1296144" cy="13681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4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Obrázek 2" descr="pes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1881187"/>
            <a:ext cx="5400600" cy="4356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Obrázek 2" descr="pomeranč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881187"/>
            <a:ext cx="4968552" cy="43561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7" y="3789040"/>
            <a:ext cx="3820352" cy="2555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1628800"/>
            <a:ext cx="3820352" cy="2555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Elipsa 4"/>
          <p:cNvSpPr/>
          <p:nvPr/>
        </p:nvSpPr>
        <p:spPr>
          <a:xfrm>
            <a:off x="6372200" y="5013176"/>
            <a:ext cx="1440160" cy="1440160"/>
          </a:xfrm>
          <a:prstGeom prst="ellipse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2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4" name="Obrázek 3" descr="skleničk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05064"/>
            <a:ext cx="2816845" cy="2448272"/>
          </a:xfrm>
          <a:prstGeom prst="rect">
            <a:avLst/>
          </a:prstGeom>
        </p:spPr>
      </p:pic>
      <p:pic>
        <p:nvPicPr>
          <p:cNvPr id="5" name="Obrázek 4" descr="skleničk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4005064"/>
            <a:ext cx="2816845" cy="2448272"/>
          </a:xfrm>
          <a:prstGeom prst="rect">
            <a:avLst/>
          </a:prstGeom>
        </p:spPr>
      </p:pic>
      <p:pic>
        <p:nvPicPr>
          <p:cNvPr id="6" name="Obrázek 5" descr="skleničk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84168" y="4005064"/>
            <a:ext cx="2816845" cy="2448272"/>
          </a:xfrm>
          <a:prstGeom prst="rect">
            <a:avLst/>
          </a:prstGeom>
        </p:spPr>
      </p:pic>
      <p:pic>
        <p:nvPicPr>
          <p:cNvPr id="7" name="Obrázek 6" descr="skleničk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340768"/>
            <a:ext cx="2816845" cy="2448272"/>
          </a:xfrm>
          <a:prstGeom prst="rect">
            <a:avLst/>
          </a:prstGeom>
        </p:spPr>
      </p:pic>
      <p:pic>
        <p:nvPicPr>
          <p:cNvPr id="8" name="Obrázek 7" descr="skleničk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59832" y="1340768"/>
            <a:ext cx="2816845" cy="2448272"/>
          </a:xfrm>
          <a:prstGeom prst="rect">
            <a:avLst/>
          </a:prstGeom>
        </p:spPr>
      </p:pic>
      <p:pic>
        <p:nvPicPr>
          <p:cNvPr id="9" name="Obrázek 8" descr="sklenička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1340768"/>
            <a:ext cx="2816845" cy="2448272"/>
          </a:xfrm>
          <a:prstGeom prst="rect">
            <a:avLst/>
          </a:prstGeom>
        </p:spPr>
      </p:pic>
      <p:sp>
        <p:nvSpPr>
          <p:cNvPr id="10" name="Elipsa 9"/>
          <p:cNvSpPr/>
          <p:nvPr/>
        </p:nvSpPr>
        <p:spPr>
          <a:xfrm>
            <a:off x="7380312" y="188640"/>
            <a:ext cx="864096" cy="86409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6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Obrázek 2" descr="krabice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1881187"/>
            <a:ext cx="4680520" cy="39960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5122" name="Picture 2" descr="C:\Users\Rozalie\AppData\Local\Microsoft\Windows\Temporary Internet Files\Low\Content.IE5\Z26BIOO9\MC9004418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648942">
            <a:off x="755576" y="3717032"/>
            <a:ext cx="1694886" cy="1368152"/>
          </a:xfrm>
          <a:prstGeom prst="rect">
            <a:avLst/>
          </a:prstGeom>
          <a:noFill/>
        </p:spPr>
      </p:pic>
      <p:pic>
        <p:nvPicPr>
          <p:cNvPr id="4" name="Picture 2" descr="C:\Users\Rozalie\AppData\Local\Microsoft\Windows\Temporary Internet Files\Low\Content.IE5\Z26BIOO9\MC9004418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5157192"/>
            <a:ext cx="1694886" cy="1368152"/>
          </a:xfrm>
          <a:prstGeom prst="rect">
            <a:avLst/>
          </a:prstGeom>
          <a:noFill/>
        </p:spPr>
      </p:pic>
      <p:pic>
        <p:nvPicPr>
          <p:cNvPr id="5" name="Picture 2" descr="C:\Users\Rozalie\AppData\Local\Microsoft\Windows\Temporary Internet Files\Low\Content.IE5\Z26BIOO9\MC9004418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12919">
            <a:off x="6732240" y="4509120"/>
            <a:ext cx="1694886" cy="1368152"/>
          </a:xfrm>
          <a:prstGeom prst="rect">
            <a:avLst/>
          </a:prstGeom>
          <a:noFill/>
        </p:spPr>
      </p:pic>
      <p:pic>
        <p:nvPicPr>
          <p:cNvPr id="6" name="Picture 2" descr="C:\Users\Rozalie\AppData\Local\Microsoft\Windows\Temporary Internet Files\Low\Content.IE5\Z26BIOO9\MC9004418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786921">
            <a:off x="4572000" y="3645024"/>
            <a:ext cx="1694886" cy="1368152"/>
          </a:xfrm>
          <a:prstGeom prst="rect">
            <a:avLst/>
          </a:prstGeom>
          <a:noFill/>
        </p:spPr>
      </p:pic>
      <p:pic>
        <p:nvPicPr>
          <p:cNvPr id="7" name="Picture 2" descr="C:\Users\Rozalie\AppData\Local\Microsoft\Windows\Temporary Internet Files\Low\Content.IE5\Z26BIOO9\MC9004418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4324922">
            <a:off x="2195736" y="2492896"/>
            <a:ext cx="1694886" cy="1368152"/>
          </a:xfrm>
          <a:prstGeom prst="rect">
            <a:avLst/>
          </a:prstGeom>
          <a:noFill/>
        </p:spPr>
      </p:pic>
      <p:pic>
        <p:nvPicPr>
          <p:cNvPr id="8" name="Picture 2" descr="C:\Users\Rozalie\AppData\Local\Microsoft\Windows\Temporary Internet Files\Low\Content.IE5\Z26BIOO9\MC9004418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863905">
            <a:off x="6948264" y="2132856"/>
            <a:ext cx="1694886" cy="1368152"/>
          </a:xfrm>
          <a:prstGeom prst="rect">
            <a:avLst/>
          </a:prstGeom>
          <a:noFill/>
        </p:spPr>
      </p:pic>
      <p:pic>
        <p:nvPicPr>
          <p:cNvPr id="9" name="Picture 2" descr="C:\Users\Rozalie\AppData\Local\Microsoft\Windows\Temporary Internet Files\Low\Content.IE5\Z26BIOO9\MC900441808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899533">
            <a:off x="4716016" y="1700808"/>
            <a:ext cx="1694886" cy="1368152"/>
          </a:xfrm>
          <a:prstGeom prst="rect">
            <a:avLst/>
          </a:prstGeom>
          <a:noFill/>
        </p:spPr>
      </p:pic>
      <p:sp>
        <p:nvSpPr>
          <p:cNvPr id="10" name="Elipsa 9"/>
          <p:cNvSpPr/>
          <p:nvPr/>
        </p:nvSpPr>
        <p:spPr>
          <a:xfrm>
            <a:off x="611560" y="404664"/>
            <a:ext cx="1080120" cy="1008112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bg1"/>
                </a:solidFill>
              </a:rPr>
              <a:t>7</a:t>
            </a:r>
            <a:endParaRPr lang="cs-CZ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Who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Obrázek 2" descr="muž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2636912"/>
            <a:ext cx="2099250" cy="2088232"/>
          </a:xfrm>
          <a:prstGeom prst="rect">
            <a:avLst/>
          </a:prstGeom>
        </p:spPr>
      </p:pic>
      <p:pic>
        <p:nvPicPr>
          <p:cNvPr id="4" name="Obrázek 3" descr="muž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75856" y="2420888"/>
            <a:ext cx="2099250" cy="2592288"/>
          </a:xfrm>
          <a:prstGeom prst="rect">
            <a:avLst/>
          </a:prstGeom>
        </p:spPr>
      </p:pic>
      <p:pic>
        <p:nvPicPr>
          <p:cNvPr id="5" name="Obrázek 4" descr="muž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24128" y="2204864"/>
            <a:ext cx="2099250" cy="3223592"/>
          </a:xfrm>
          <a:prstGeom prst="rect">
            <a:avLst/>
          </a:prstGeom>
        </p:spPr>
      </p:pic>
      <p:sp>
        <p:nvSpPr>
          <p:cNvPr id="6" name="Elipsa 5"/>
          <p:cNvSpPr/>
          <p:nvPr/>
        </p:nvSpPr>
        <p:spPr>
          <a:xfrm>
            <a:off x="1691680" y="5589240"/>
            <a:ext cx="936104" cy="10801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3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Who´s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268760"/>
            <a:ext cx="6012160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Who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340768"/>
            <a:ext cx="6035824" cy="5184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Who</a:t>
            </a:r>
            <a:r>
              <a:rPr lang="cs-CZ" dirty="0" smtClean="0"/>
              <a:t>´s </a:t>
            </a:r>
            <a:r>
              <a:rPr lang="cs-CZ" dirty="0" err="1" smtClean="0"/>
              <a:t>this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3" name="Obrázek 2" descr="děti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412777"/>
            <a:ext cx="5400600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3196270" y="2420888"/>
            <a:ext cx="275145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120</Words>
  <Application>Microsoft Office PowerPoint</Application>
  <PresentationFormat>Předvádění na obrazovce (4:3)</PresentationFormat>
  <Paragraphs>43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Snímek 1</vt:lpstr>
      <vt:lpstr> </vt:lpstr>
      <vt:lpstr>Who´s this?</vt:lpstr>
      <vt:lpstr>Who´s this?</vt:lpstr>
      <vt:lpstr>What´s this?</vt:lpstr>
      <vt:lpstr>What´s this?</vt:lpstr>
      <vt:lpstr>What´s this?</vt:lpstr>
      <vt:lpstr>What´s this?</vt:lpstr>
      <vt:lpstr>What´s this?</vt:lpstr>
      <vt:lpstr>What´s this?</vt:lpstr>
      <vt:lpstr>What´s this?</vt:lpstr>
      <vt:lpstr>Who´s this?</vt:lpstr>
      <vt:lpstr>Who´s this?</vt:lpstr>
      <vt:lpstr>Who´s this?</vt:lpstr>
      <vt:lpstr>Who´s this?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Singular/plural</dc:title>
  <dc:creator>Rozalie</dc:creator>
  <cp:lastModifiedBy>Dum</cp:lastModifiedBy>
  <cp:revision>10</cp:revision>
  <dcterms:created xsi:type="dcterms:W3CDTF">2010-11-22T03:48:46Z</dcterms:created>
  <dcterms:modified xsi:type="dcterms:W3CDTF">2012-03-25T07:49:24Z</dcterms:modified>
</cp:coreProperties>
</file>