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4FEFF-8C60-43E6-AA47-36618BD9108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C320AE-DBCA-47F6-999D-F7C6A5B1C5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AD9C9-8846-40E3-8BA1-BB1B79BE15DA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95F33-1C92-43C8-A7AE-578C8C2EF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file:///C:\Users\Rozalie\Pictures\&#269;ern&#225;%20ko&#269;ka%20powerpoi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z.123rf.com/photo_3377628_oran-ov--pozad--halloween-halloween-pozad--kolekce--viz-v-ce-do-m-ho-portfolia.html" TargetMode="External"/><Relationship Id="rId7" Type="http://schemas.openxmlformats.org/officeDocument/2006/relationships/hyperlink" Target="http://superdiamont-girls.blog.cz/en/0910/animace-kostry" TargetMode="External"/><Relationship Id="rId2" Type="http://schemas.openxmlformats.org/officeDocument/2006/relationships/hyperlink" Target="http://www.wallpapergate.com/wallpaper2893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logs.babble.com/famecrawler/2010/10/29/halloween-jokes-15-clean-jokes-you-can-share-with-the-kids/" TargetMode="External"/><Relationship Id="rId5" Type="http://schemas.openxmlformats.org/officeDocument/2006/relationships/hyperlink" Target="http://prosteneco.blog.cz/0610/2" TargetMode="External"/><Relationship Id="rId4" Type="http://schemas.openxmlformats.org/officeDocument/2006/relationships/hyperlink" Target="http://lumenn.blog.cz/0903/kresleni-hrdinove-meho-detstv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halloween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appy_Halloween_289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17032"/>
            <a:ext cx="6400800" cy="1752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Anotace: Materiál žákům pomůže naučit se slovní zásobu k tématu </a:t>
            </a:r>
            <a:r>
              <a:rPr lang="cs-CZ" sz="2000" dirty="0" err="1" smtClean="0">
                <a:solidFill>
                  <a:schemeClr val="bg1"/>
                </a:solidFill>
              </a:rPr>
              <a:t>Halloween</a:t>
            </a:r>
            <a:r>
              <a:rPr lang="cs-CZ" sz="2000" dirty="0" smtClean="0">
                <a:solidFill>
                  <a:schemeClr val="bg1"/>
                </a:solidFill>
              </a:rPr>
              <a:t>. Pomocí obrázků žáci lépe porozumí neznámým slovům.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Vypracovala: Martina </a:t>
            </a:r>
            <a:r>
              <a:rPr lang="cs-CZ" sz="2000" dirty="0" err="1" smtClean="0">
                <a:solidFill>
                  <a:schemeClr val="bg1"/>
                </a:solidFill>
              </a:rPr>
              <a:t>Habrdlová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9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2" name="Podnadpis 2"/>
          <p:cNvSpPr>
            <a:spLocks noGrp="1"/>
          </p:cNvSpPr>
          <p:nvPr/>
        </p:nvSpPr>
        <p:spPr>
          <a:xfrm>
            <a:off x="1547664" y="386104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800" dirty="0" smtClean="0">
              <a:solidFill>
                <a:schemeClr val="bg1"/>
              </a:solidFill>
            </a:endParaRPr>
          </a:p>
        </p:txBody>
      </p:sp>
      <p:pic>
        <p:nvPicPr>
          <p:cNvPr id="13" name="Obrázek 12" descr="Logo do prezentac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4"/>
          <p:cNvSpPr txBox="1"/>
          <p:nvPr/>
        </p:nvSpPr>
        <p:spPr>
          <a:xfrm>
            <a:off x="791580" y="498983"/>
            <a:ext cx="442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VY_32_INOVACE_10_HALLOWEEN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838200" y="22828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Halloween</a:t>
            </a:r>
            <a:r>
              <a:rPr lang="cs-CZ" sz="450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-</a:t>
            </a:r>
            <a:r>
              <a:rPr lang="cs-CZ" sz="4500" dirty="0" err="1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vocabulary</a:t>
            </a:r>
            <a:endParaRPr lang="cs-CZ" sz="4500" dirty="0" smtClean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4.ročník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ÝNE POWERPOI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81250" y="1700808"/>
            <a:ext cx="4381500" cy="331886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83671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What</a:t>
            </a:r>
            <a:r>
              <a:rPr lang="cs-CZ" sz="2400" dirty="0" smtClean="0"/>
              <a:t>´s </a:t>
            </a:r>
            <a:r>
              <a:rPr lang="cs-CZ" sz="2400" dirty="0" err="1" smtClean="0"/>
              <a:t>this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501317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´s a </a:t>
            </a:r>
            <a:r>
              <a:rPr lang="cs-CZ" sz="2800" dirty="0" err="1" smtClean="0"/>
              <a:t>pumpkin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etopyr powerpoint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35696" y="1412776"/>
            <a:ext cx="4968552" cy="367240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699792" y="501317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´s a </a:t>
            </a:r>
            <a:r>
              <a:rPr lang="cs-CZ" sz="2800" dirty="0" err="1" smtClean="0"/>
              <a:t>bat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9584 -0.52174 C 0.53629 -0.50417 0.47691 -0.48659 0.45782 -0.46532 C 0.43872 -0.44427 0.46493 -0.45352 0.48177 -0.39594 C 0.49861 -0.33858 0.55903 -0.18409 0.55921 -0.12026 C 0.55938 -0.05667 0.52275 -0.0495 0.48316 -0.01319 C 0.44358 0.02312 0.37344 0.0185 0.32118 0.09736 C 0.26893 0.17622 0.23195 0.40471 0.16893 0.45952 C 0.10625 0.51433 0.02969 0.44333 -0.05625 0.42576 C -0.14218 0.40818 -0.34218 0.39454 -0.34652 0.35453 C -0.35086 0.31452 -0.11093 0.24444 -0.08177 0.18547 C -0.0526 0.12696 -0.17448 0.04995 -0.17187 0.00184 C -0.16927 -0.04626 -0.09479 -0.10315 -0.06614 -0.10338 C -0.0375 -0.10361 -0.01875 -0.05181 -3.88889E-6 -7.04903E-6 " pathEditMode="relative" ptsTypes="aaaaaaaaaaa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avouk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692696"/>
            <a:ext cx="6120679" cy="64087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63688" y="5157192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</a:t>
            </a:r>
            <a:r>
              <a:rPr lang="cs-CZ" sz="3600" dirty="0" smtClean="0"/>
              <a:t>´s a </a:t>
            </a:r>
            <a:r>
              <a:rPr lang="cs-CZ" sz="3600" dirty="0" err="1" smtClean="0"/>
              <a:t>spider</a:t>
            </a:r>
            <a:r>
              <a:rPr lang="cs-CZ" sz="36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čarod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97000" y="1092200"/>
            <a:ext cx="6350000" cy="46736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63688" y="508518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</a:t>
            </a:r>
            <a:r>
              <a:rPr lang="cs-CZ" sz="3600" dirty="0" smtClean="0"/>
              <a:t>´s a </a:t>
            </a:r>
            <a:r>
              <a:rPr lang="cs-CZ" sz="3600" dirty="0" err="1" smtClean="0"/>
              <a:t>witch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447800"/>
            <a:ext cx="4752528" cy="3962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/>
        </p:spPr>
      </p:pic>
      <p:sp>
        <p:nvSpPr>
          <p:cNvPr id="6" name="TextovéPole 5"/>
          <p:cNvSpPr txBox="1"/>
          <p:nvPr/>
        </p:nvSpPr>
        <p:spPr>
          <a:xfrm>
            <a:off x="2483768" y="5589240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´s a </a:t>
            </a:r>
            <a:r>
              <a:rPr lang="cs-CZ" sz="3200" dirty="0" err="1" smtClean="0"/>
              <a:t>ghost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ladkosti powerpoint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268761"/>
            <a:ext cx="3888431" cy="37080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27784" y="5229200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These are </a:t>
            </a:r>
            <a:r>
              <a:rPr lang="cs-CZ" sz="3600" dirty="0" err="1" smtClean="0"/>
              <a:t>sweets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černá kočka powerpoint" descr="C:\Users\Rozalie\Pictures\černá kočka powerpoint"/>
          <p:cNvPicPr>
            <a:picLocks noChangeAspect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2555776" y="1340768"/>
            <a:ext cx="3816424" cy="30956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195736" y="501317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</a:t>
            </a:r>
            <a:r>
              <a:rPr lang="cs-CZ" sz="3600" dirty="0" smtClean="0"/>
              <a:t>´s a </a:t>
            </a:r>
            <a:r>
              <a:rPr lang="cs-CZ" sz="3600" dirty="0" err="1" smtClean="0"/>
              <a:t>black</a:t>
            </a:r>
            <a:r>
              <a:rPr lang="cs-CZ" sz="3600" dirty="0" smtClean="0"/>
              <a:t> </a:t>
            </a:r>
            <a:r>
              <a:rPr lang="cs-CZ" sz="3600" dirty="0" err="1" smtClean="0"/>
              <a:t>cat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leto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836712"/>
            <a:ext cx="4104456" cy="504055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19672" y="522920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It</a:t>
            </a:r>
            <a:r>
              <a:rPr lang="cs-CZ" sz="3200" b="1" dirty="0" smtClean="0"/>
              <a:t>´s a skeleton.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ck o lantern hezčí powerpoi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620688"/>
            <a:ext cx="7238578" cy="48245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5733256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</a:t>
            </a:r>
            <a:r>
              <a:rPr lang="cs-CZ" sz="3600" dirty="0" smtClean="0"/>
              <a:t>´s Jack-o-</a:t>
            </a:r>
            <a:r>
              <a:rPr lang="cs-CZ" sz="3600" dirty="0" err="1" smtClean="0"/>
              <a:t>Lantern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rankenstein powerpoi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70666" y="1447800"/>
            <a:ext cx="4402667" cy="39624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5517232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</a:t>
            </a:r>
            <a:r>
              <a:rPr lang="cs-CZ" sz="3600" dirty="0" smtClean="0"/>
              <a:t>´ s </a:t>
            </a:r>
            <a:r>
              <a:rPr lang="cs-CZ" sz="3600" dirty="0" err="1" smtClean="0"/>
              <a:t>Frankenstein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564904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/>
              <a:t>Have</a:t>
            </a:r>
            <a:r>
              <a:rPr lang="cs-CZ" sz="6600" b="1" dirty="0" smtClean="0"/>
              <a:t> a nice </a:t>
            </a:r>
            <a:r>
              <a:rPr lang="cs-CZ" sz="6600" b="1" dirty="0" err="1" smtClean="0"/>
              <a:t>Halloween</a:t>
            </a:r>
            <a:r>
              <a:rPr lang="cs-CZ" sz="6600" b="1" dirty="0" smtClean="0"/>
              <a:t>!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484784"/>
            <a:ext cx="46085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2"/>
              </a:rPr>
              <a:t>http://www.</a:t>
            </a:r>
            <a:r>
              <a:rPr lang="cs-CZ" u="sng" dirty="0" err="1">
                <a:hlinkClick r:id="rId2"/>
              </a:rPr>
              <a:t>wallpapergate.com</a:t>
            </a:r>
            <a:r>
              <a:rPr lang="cs-CZ" u="sng" dirty="0">
                <a:hlinkClick r:id="rId2"/>
              </a:rPr>
              <a:t>/wallpaper28938.html</a:t>
            </a:r>
            <a:endParaRPr lang="cs-CZ" dirty="0"/>
          </a:p>
          <a:p>
            <a:r>
              <a:rPr lang="cs-CZ" u="sng" dirty="0">
                <a:hlinkClick r:id="rId3"/>
              </a:rPr>
              <a:t>http://cz.123rf.com/</a:t>
            </a:r>
            <a:r>
              <a:rPr lang="cs-CZ" u="sng" dirty="0" err="1">
                <a:hlinkClick r:id="rId3"/>
              </a:rPr>
              <a:t>photo</a:t>
            </a:r>
            <a:r>
              <a:rPr lang="cs-CZ" u="sng" dirty="0">
                <a:hlinkClick r:id="rId3"/>
              </a:rPr>
              <a:t>_3377628_</a:t>
            </a:r>
            <a:r>
              <a:rPr lang="cs-CZ" u="sng" dirty="0" err="1">
                <a:hlinkClick r:id="rId3"/>
              </a:rPr>
              <a:t>oran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ov</a:t>
            </a:r>
            <a:r>
              <a:rPr lang="cs-CZ" u="sng" dirty="0">
                <a:hlinkClick r:id="rId3"/>
              </a:rPr>
              <a:t>--</a:t>
            </a:r>
            <a:r>
              <a:rPr lang="cs-CZ" u="sng" dirty="0" err="1">
                <a:hlinkClick r:id="rId3"/>
              </a:rPr>
              <a:t>pozad</a:t>
            </a:r>
            <a:r>
              <a:rPr lang="cs-CZ" u="sng" dirty="0">
                <a:hlinkClick r:id="rId3"/>
              </a:rPr>
              <a:t>--</a:t>
            </a:r>
            <a:r>
              <a:rPr lang="cs-CZ" u="sng" dirty="0" err="1">
                <a:hlinkClick r:id="rId3"/>
              </a:rPr>
              <a:t>halloween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halloween</a:t>
            </a:r>
            <a:r>
              <a:rPr lang="cs-CZ" u="sng" dirty="0">
                <a:hlinkClick r:id="rId3"/>
              </a:rPr>
              <a:t>-</a:t>
            </a:r>
            <a:r>
              <a:rPr lang="cs-CZ" u="sng" dirty="0" err="1">
                <a:hlinkClick r:id="rId3"/>
              </a:rPr>
              <a:t>pozad</a:t>
            </a:r>
            <a:r>
              <a:rPr lang="cs-CZ" u="sng" dirty="0">
                <a:hlinkClick r:id="rId3"/>
              </a:rPr>
              <a:t>--kolekce--viz-v-</a:t>
            </a:r>
            <a:r>
              <a:rPr lang="cs-CZ" u="sng" dirty="0" err="1">
                <a:hlinkClick r:id="rId3"/>
              </a:rPr>
              <a:t>ce</a:t>
            </a:r>
            <a:r>
              <a:rPr lang="cs-CZ" u="sng" dirty="0">
                <a:hlinkClick r:id="rId3"/>
              </a:rPr>
              <a:t>-do-m-ho-portfolia.</a:t>
            </a:r>
            <a:r>
              <a:rPr lang="cs-CZ" u="sng" dirty="0" err="1">
                <a:hlinkClick r:id="rId3"/>
              </a:rPr>
              <a:t>html</a:t>
            </a:r>
            <a:endParaRPr lang="cs-CZ" dirty="0"/>
          </a:p>
          <a:p>
            <a:r>
              <a:rPr lang="cs-CZ" u="sng" dirty="0">
                <a:hlinkClick r:id="rId4"/>
              </a:rPr>
              <a:t>http://lumenn.blog.cz/0903/kresleni-hrdinove-meho-detstvi</a:t>
            </a:r>
            <a:endParaRPr lang="cs-CZ" dirty="0"/>
          </a:p>
          <a:p>
            <a:r>
              <a:rPr lang="cs-CZ" u="sng" dirty="0">
                <a:hlinkClick r:id="rId5"/>
              </a:rPr>
              <a:t>http://prosteneco.blog.cz/0610/2</a:t>
            </a:r>
            <a:endParaRPr lang="cs-CZ" dirty="0"/>
          </a:p>
          <a:p>
            <a:r>
              <a:rPr lang="cs-CZ" u="sng" dirty="0">
                <a:hlinkClick r:id="rId6"/>
              </a:rPr>
              <a:t>http://blogs.babble.com/famecrawler/2010/10/29/halloween-jokes-15-clean-jokes-you-can-share-with-the-kids/</a:t>
            </a:r>
            <a:endParaRPr lang="cs-CZ" dirty="0"/>
          </a:p>
          <a:p>
            <a:r>
              <a:rPr lang="cs-CZ" u="sng">
                <a:hlinkClick r:id="rId7"/>
              </a:rPr>
              <a:t>http://superdiamont-girls.blog.cz/en/0910/animace-kostry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143</Words>
  <Application>Microsoft Office PowerPoint</Application>
  <PresentationFormat>Předvádění na obrazovce (4:3)</PresentationFormat>
  <Paragraphs>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Kluci</cp:lastModifiedBy>
  <cp:revision>14</cp:revision>
  <dcterms:created xsi:type="dcterms:W3CDTF">2010-10-18T15:06:24Z</dcterms:created>
  <dcterms:modified xsi:type="dcterms:W3CDTF">2012-01-08T12:45:21Z</dcterms:modified>
</cp:coreProperties>
</file>