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0" r:id="rId2"/>
    <p:sldId id="263" r:id="rId3"/>
    <p:sldId id="258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83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VY_32_INOVACE_03_ČJ3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LETMAJEROVÁ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VYJMENOVANÁ SLOVA PO B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9281D2F-384A-4B1A-9B92-BE762D8AE191}" type="presOf" srcId="{D1D4F407-5343-4D3F-B5B9-D407B03CAEB4}" destId="{AED2198E-93D5-4001-81B4-73124B309672}" srcOrd="1" destOrd="0" presId="urn:microsoft.com/office/officeart/2005/8/layout/target3"/>
    <dgm:cxn modelId="{1CF9C9EE-82D6-44E9-B646-8B234DF90EF2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9329969-25C7-461C-A759-55E8D882A4A2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44023F6-B5BE-45F6-8DCC-5CF0A768335F}" type="presOf" srcId="{D1B46980-6531-4606-95E6-44980827E919}" destId="{6140AFEC-043D-4C43-A2F9-D0F5331DF3A3}" srcOrd="0" destOrd="0" presId="urn:microsoft.com/office/officeart/2005/8/layout/target3"/>
    <dgm:cxn modelId="{89FA3EF2-C6FB-47D5-A2BC-57D716F3C84A}" type="presOf" srcId="{B651F6E3-6281-48DB-9319-2AEAFDAE7572}" destId="{6BB5E863-4638-4E1D-BFDE-399D028AC4ED}" srcOrd="1" destOrd="0" presId="urn:microsoft.com/office/officeart/2005/8/layout/target3"/>
    <dgm:cxn modelId="{B38734F8-CBCC-42B9-AE91-85A0B6EB68F6}" type="presOf" srcId="{B651F6E3-6281-48DB-9319-2AEAFDAE7572}" destId="{619D679B-A015-4ECF-8348-D1034C574F40}" srcOrd="0" destOrd="0" presId="urn:microsoft.com/office/officeart/2005/8/layout/target3"/>
    <dgm:cxn modelId="{248A04A6-E5CE-444E-B14F-593C927A666D}" type="presOf" srcId="{757F3AB3-0718-4624-B441-E567A8F0AB56}" destId="{333A1088-737F-45CB-B68E-254E46348037}" srcOrd="0" destOrd="0" presId="urn:microsoft.com/office/officeart/2005/8/layout/target3"/>
    <dgm:cxn modelId="{40DE6956-A519-419B-9671-30EF412F3E05}" type="presOf" srcId="{D8197B8C-B260-4A16-BDF4-0947B075E274}" destId="{25B08C86-7E15-44DC-BE7F-FFB55DD49D12}" srcOrd="0" destOrd="0" presId="urn:microsoft.com/office/officeart/2005/8/layout/target3"/>
    <dgm:cxn modelId="{C5C47145-E961-4D21-A944-0A6862D1C954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F04DEC-B379-4F67-9655-2B94CAAD36A5}" type="presParOf" srcId="{333A1088-737F-45CB-B68E-254E46348037}" destId="{F5ABB229-8D3B-4694-996A-96F23CF14429}" srcOrd="0" destOrd="0" presId="urn:microsoft.com/office/officeart/2005/8/layout/target3"/>
    <dgm:cxn modelId="{85E1911C-4E12-4E9A-AC8C-694D1B5AD218}" type="presParOf" srcId="{333A1088-737F-45CB-B68E-254E46348037}" destId="{F41139FD-01EE-4571-8B17-4FB00FC51163}" srcOrd="1" destOrd="0" presId="urn:microsoft.com/office/officeart/2005/8/layout/target3"/>
    <dgm:cxn modelId="{7A3449A8-3960-49FF-B896-638CDE644B17}" type="presParOf" srcId="{333A1088-737F-45CB-B68E-254E46348037}" destId="{D005CE8C-CC26-4C3E-AC11-E15060ECD759}" srcOrd="2" destOrd="0" presId="urn:microsoft.com/office/officeart/2005/8/layout/target3"/>
    <dgm:cxn modelId="{FEC512B2-2885-459A-99C8-950ADF4921ED}" type="presParOf" srcId="{333A1088-737F-45CB-B68E-254E46348037}" destId="{2C702D82-9B77-49B7-9568-BB8EB47C3372}" srcOrd="3" destOrd="0" presId="urn:microsoft.com/office/officeart/2005/8/layout/target3"/>
    <dgm:cxn modelId="{D27ADD62-F743-4F85-A437-6E2A74F5B190}" type="presParOf" srcId="{333A1088-737F-45CB-B68E-254E46348037}" destId="{A52A0455-90FF-4808-ABD0-F02540D31D5A}" srcOrd="4" destOrd="0" presId="urn:microsoft.com/office/officeart/2005/8/layout/target3"/>
    <dgm:cxn modelId="{C1AD503F-1F04-4446-B7EC-D5342FD2AE5D}" type="presParOf" srcId="{333A1088-737F-45CB-B68E-254E46348037}" destId="{6140AFEC-043D-4C43-A2F9-D0F5331DF3A3}" srcOrd="5" destOrd="0" presId="urn:microsoft.com/office/officeart/2005/8/layout/target3"/>
    <dgm:cxn modelId="{347FA3A0-D6FF-49DE-B6BB-72391AEC8700}" type="presParOf" srcId="{333A1088-737F-45CB-B68E-254E46348037}" destId="{9358AC05-5D7D-4327-9F80-1AD486AEA664}" srcOrd="6" destOrd="0" presId="urn:microsoft.com/office/officeart/2005/8/layout/target3"/>
    <dgm:cxn modelId="{F232C597-8F6C-493F-91A7-241B9999DA3A}" type="presParOf" srcId="{333A1088-737F-45CB-B68E-254E46348037}" destId="{313FC574-E1CD-4FB4-B054-0B805CE0447D}" srcOrd="7" destOrd="0" presId="urn:microsoft.com/office/officeart/2005/8/layout/target3"/>
    <dgm:cxn modelId="{3894465C-4FC2-4825-9FB9-2841854336CE}" type="presParOf" srcId="{333A1088-737F-45CB-B68E-254E46348037}" destId="{619D679B-A015-4ECF-8348-D1034C574F40}" srcOrd="8" destOrd="0" presId="urn:microsoft.com/office/officeart/2005/8/layout/target3"/>
    <dgm:cxn modelId="{FF18FBC9-0689-4BD4-BF9A-B3A9A6FC5E11}" type="presParOf" srcId="{333A1088-737F-45CB-B68E-254E46348037}" destId="{322283A8-4A27-4CDA-BAE3-F381106A9174}" srcOrd="9" destOrd="0" presId="urn:microsoft.com/office/officeart/2005/8/layout/target3"/>
    <dgm:cxn modelId="{EF353DA6-803C-400F-A711-39BB06E0C2E0}" type="presParOf" srcId="{333A1088-737F-45CB-B68E-254E46348037}" destId="{FFC9F71D-1B4F-4AD9-A4A6-86ADEFC8AF5C}" srcOrd="10" destOrd="0" presId="urn:microsoft.com/office/officeart/2005/8/layout/target3"/>
    <dgm:cxn modelId="{437E8C8D-39A6-44C9-AC26-B94DDC1C7466}" type="presParOf" srcId="{333A1088-737F-45CB-B68E-254E46348037}" destId="{25B08C86-7E15-44DC-BE7F-FFB55DD49D12}" srcOrd="11" destOrd="0" presId="urn:microsoft.com/office/officeart/2005/8/layout/target3"/>
    <dgm:cxn modelId="{8FB0BE0C-DB79-4E4B-9251-35DD468DEBAB}" type="presParOf" srcId="{333A1088-737F-45CB-B68E-254E46348037}" destId="{AED2198E-93D5-4001-81B4-73124B309672}" srcOrd="12" destOrd="0" presId="urn:microsoft.com/office/officeart/2005/8/layout/target3"/>
    <dgm:cxn modelId="{0037D508-D558-4C3A-AA85-F0869045DECB}" type="presParOf" srcId="{333A1088-737F-45CB-B68E-254E46348037}" destId="{2BE915AB-18AA-4053-B92C-3BFC9ED204BB}" srcOrd="13" destOrd="0" presId="urn:microsoft.com/office/officeart/2005/8/layout/target3"/>
    <dgm:cxn modelId="{10B601EC-94A7-4EB1-9488-6E0234F85A36}" type="presParOf" srcId="{333A1088-737F-45CB-B68E-254E46348037}" destId="{6BB5E863-4638-4E1D-BFDE-399D028AC4ED}" srcOrd="14" destOrd="0" presId="urn:microsoft.com/office/officeart/2005/8/layout/target3"/>
    <dgm:cxn modelId="{9527D44B-F029-4C9F-8CC4-91CEE4E9E7D6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LETMAJEROVÁ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VY_32_INOVACE_03_ČJ3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VYJMENOVANÁ SLOVA PO B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6990E1-B786-4C6A-BCE3-F70950633963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4DB77B-AD13-4C02-89C5-6FE4732A0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239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4DB77B-AD13-4C02-89C5-6FE4732A0B6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5182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4C9B6-9417-4925-AB75-8734AB411DC8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0EE7D-C10F-46C9-A261-41F1078EAC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19410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4C9B6-9417-4925-AB75-8734AB411DC8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0EE7D-C10F-46C9-A261-41F1078EAC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23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4C9B6-9417-4925-AB75-8734AB411DC8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0EE7D-C10F-46C9-A261-41F1078EAC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6673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4C9B6-9417-4925-AB75-8734AB411DC8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0EE7D-C10F-46C9-A261-41F1078EAC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8402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4C9B6-9417-4925-AB75-8734AB411DC8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0EE7D-C10F-46C9-A261-41F1078EAC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165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4C9B6-9417-4925-AB75-8734AB411DC8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0EE7D-C10F-46C9-A261-41F1078EAC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465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4C9B6-9417-4925-AB75-8734AB411DC8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0EE7D-C10F-46C9-A261-41F1078EAC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329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4C9B6-9417-4925-AB75-8734AB411DC8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0EE7D-C10F-46C9-A261-41F1078EAC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790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4C9B6-9417-4925-AB75-8734AB411DC8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0EE7D-C10F-46C9-A261-41F1078EAC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61392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4C9B6-9417-4925-AB75-8734AB411DC8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0EE7D-C10F-46C9-A261-41F1078EAC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1352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4C9B6-9417-4925-AB75-8734AB411DC8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0EE7D-C10F-46C9-A261-41F1078EAC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96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44C9B6-9417-4925-AB75-8734AB411DC8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90EE7D-C10F-46C9-A261-41F1078EAC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692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7720128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1"/>
          <p:cNvSpPr txBox="1"/>
          <p:nvPr/>
        </p:nvSpPr>
        <p:spPr>
          <a:xfrm>
            <a:off x="307550" y="6237312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tabLst>
                <a:tab pos="7534275" algn="l"/>
              </a:tabLst>
            </a:pPr>
            <a:r>
              <a:rPr lang="cs-CZ" dirty="0" smtClean="0"/>
              <a:t>20. 12. 2011	3.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0902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3. třídy na ZŠ</a:t>
            </a:r>
          </a:p>
          <a:p>
            <a:r>
              <a:rPr lang="cs-CZ" dirty="0" smtClean="0"/>
              <a:t>vhodný pro použití na interaktivní tabuli, procvičování vyjmenovaných slov po B 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49946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280682" y="6276885"/>
            <a:ext cx="14975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NÁB__TEK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37197" y="5815220"/>
            <a:ext cx="1477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ZB__L PSA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5204" y="5794775"/>
            <a:ext cx="19463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OB__VATELKA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15889" y="4782319"/>
            <a:ext cx="18694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B__LA DOMA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40389" y="4746262"/>
            <a:ext cx="15135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DOB__TEK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31532" y="6295965"/>
            <a:ext cx="19688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NEOB__ČEJNÝ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03361" y="5259448"/>
            <a:ext cx="15066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B__STŘICE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1059" y="5243984"/>
            <a:ext cx="17475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B__LINÁŘKA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33956" y="4757124"/>
            <a:ext cx="1476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KOB__LKA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44386" y="5316922"/>
            <a:ext cx="11336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B__ČEK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290008" y="5768523"/>
            <a:ext cx="13131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ZB__NĚK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36388" y="6276885"/>
            <a:ext cx="15040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KOB__LISY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441495" y="4730420"/>
            <a:ext cx="15025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BAB__ČKA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627304" y="5218790"/>
            <a:ext cx="13292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HŘEB__K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843344" y="4746263"/>
            <a:ext cx="12715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SB__RAT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385944" y="5833298"/>
            <a:ext cx="10695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OB__LÍ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253608" y="6295965"/>
            <a:ext cx="15632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NAB__DKA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940152" y="5310738"/>
            <a:ext cx="14695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ROZB__TÁ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429249" y="5834300"/>
            <a:ext cx="18117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NEPOB__HEJ</a:t>
            </a:r>
            <a:endParaRPr lang="cs-CZ" sz="2400" dirty="0"/>
          </a:p>
        </p:txBody>
      </p:sp>
      <p:cxnSp>
        <p:nvCxnSpPr>
          <p:cNvPr id="31" name="Přímá spojnice 30"/>
          <p:cNvCxnSpPr/>
          <p:nvPr/>
        </p:nvCxnSpPr>
        <p:spPr>
          <a:xfrm>
            <a:off x="4413211" y="260648"/>
            <a:ext cx="0" cy="4032448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195599" y="154081"/>
            <a:ext cx="4046108" cy="83099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VYJMENOVANÁ SLOVA PO </a:t>
            </a:r>
            <a:r>
              <a:rPr lang="cs-CZ" sz="2400" b="1" i="1" u="sng" dirty="0" smtClean="0">
                <a:solidFill>
                  <a:srgbClr val="7030A0"/>
                </a:solidFill>
              </a:rPr>
              <a:t>B</a:t>
            </a:r>
            <a:r>
              <a:rPr lang="cs-CZ" sz="2400" b="1" dirty="0" smtClean="0">
                <a:solidFill>
                  <a:srgbClr val="7030A0"/>
                </a:solidFill>
              </a:rPr>
              <a:t> a </a:t>
            </a:r>
          </a:p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SLOVA S NIMI PŘÍBUZNÁ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846286" y="161359"/>
            <a:ext cx="3445623" cy="83099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SLOVA S I/Í PO OBOJETNÉ</a:t>
            </a:r>
          </a:p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 SOUHLÁSCE </a:t>
            </a:r>
            <a:r>
              <a:rPr lang="cs-CZ" sz="2400" b="1" i="1" u="sng" dirty="0" smtClean="0">
                <a:solidFill>
                  <a:srgbClr val="7030A0"/>
                </a:solidFill>
              </a:rPr>
              <a:t>B</a:t>
            </a:r>
            <a:endParaRPr lang="cs-CZ" sz="2400" b="1" i="1" u="sng" dirty="0">
              <a:solidFill>
                <a:srgbClr val="7030A0"/>
              </a:solidFill>
            </a:endParaRPr>
          </a:p>
        </p:txBody>
      </p:sp>
      <p:cxnSp>
        <p:nvCxnSpPr>
          <p:cNvPr id="35" name="Přímá spojnice 34"/>
          <p:cNvCxnSpPr/>
          <p:nvPr/>
        </p:nvCxnSpPr>
        <p:spPr>
          <a:xfrm>
            <a:off x="379453" y="1124744"/>
            <a:ext cx="8297003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7182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49597"/>
            <a:ext cx="79928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u="sng" dirty="0" smtClean="0">
                <a:solidFill>
                  <a:srgbClr val="7030A0"/>
                </a:solidFill>
              </a:rPr>
              <a:t>DO VĚT VYBERTE SPRÁVNÉ SLOVO: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55113" y="1412776"/>
            <a:ext cx="41741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 louce roste  býlí  -  bílí  -  bílý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3816" y="1969464"/>
            <a:ext cx="57216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Musel jsem si </a:t>
            </a:r>
            <a:r>
              <a:rPr lang="cs-CZ" sz="2400" dirty="0"/>
              <a:t> </a:t>
            </a:r>
            <a:r>
              <a:rPr lang="cs-CZ" sz="2400" dirty="0" smtClean="0"/>
              <a:t>nabít -  nabýt  -  přibít  baterii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7915" y="2520025"/>
            <a:ext cx="5171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 třídy přibil  -  ubyl  -  přibyl  nový žák.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7103" y="4128753"/>
            <a:ext cx="58501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Dědeček zbil  -  přibyl  -  přibil  poličku na zeď.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7103" y="3056423"/>
            <a:ext cx="6290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 jaře  ubilo  -  ubylo  -  zbilo  v řece hodně vody.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4646" y="3576510"/>
            <a:ext cx="64872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Včera jsem  bila  -  přibyla  -  byla  celý večer doma.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422108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0267" y="4644384"/>
            <a:ext cx="64715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Papoušek  má v kleci dlouhé  bydlo  -  bidlo  -  býlí.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6688" y="5667378"/>
            <a:ext cx="5859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Bystřice  -  bylina   -  bystřina  je horský potok.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6688" y="5144017"/>
            <a:ext cx="58310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 zdi pokoje je  bílá  -  bylinná  -  byla  barva.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39539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228</Words>
  <Application>Microsoft Office PowerPoint</Application>
  <PresentationFormat>Předvádění na obrazovce (4:3)</PresentationFormat>
  <Paragraphs>42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12</cp:revision>
  <dcterms:created xsi:type="dcterms:W3CDTF">2012-01-16T17:32:40Z</dcterms:created>
  <dcterms:modified xsi:type="dcterms:W3CDTF">2012-03-15T20:15:05Z</dcterms:modified>
</cp:coreProperties>
</file>