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7" r:id="rId3"/>
    <p:sldId id="259" r:id="rId4"/>
    <p:sldId id="260" r:id="rId5"/>
    <p:sldId id="261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6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0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0" units="cm"/>
          <inkml:channel name="Y" type="integer" max="768" units="cm"/>
        </inkml:traceFormat>
        <inkml:channelProperties>
          <inkml:channelProperty channel="X" name="resolution" value="28.33333" units="1/cm"/>
          <inkml:channelProperty channel="Y" name="resolution" value="28.33948" units="1/cm"/>
        </inkml:channelProperties>
      </inkml:inkSource>
      <inkml:timestamp xml:id="ts0" timeString="2013-08-31T21:00:43.235"/>
    </inkml:context>
    <inkml:brush xml:id="br0">
      <inkml:brushProperty name="width" value="0.04667" units="cm"/>
      <inkml:brushProperty name="height" value="0.04667" units="cm"/>
      <inkml:brushProperty name="color" value="#ED1C24"/>
      <inkml:brushProperty name="fitToCurve" value="1"/>
    </inkml:brush>
  </inkml:definitions>
  <inkml:trace contextRef="#ctx0" brushRef="#br0">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97FE1-980A-43B6-98BD-A13F127A5C4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1C20C-E2FE-458E-91F9-78FCAAA5F6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31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267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752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063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650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85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701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16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93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641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694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132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chemeClr val="accent5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AA840-27D8-45BA-A422-3458902CEBC3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3D852-F4E5-4D0D-983A-30792D1EB1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34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image" Target="../media/image41.png"/><Relationship Id="rId7" Type="http://schemas.openxmlformats.org/officeDocument/2006/relationships/customXml" Target="../ink/ink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2.jpeg"/><Relationship Id="rId4" Type="http://schemas.openxmlformats.org/officeDocument/2006/relationships/image" Target="../media/image5.jpe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8" Type="http://schemas.openxmlformats.org/officeDocument/2006/relationships/image" Target="../media/image20.png"/><Relationship Id="rId3" Type="http://schemas.openxmlformats.org/officeDocument/2006/relationships/image" Target="../media/image2.jpeg"/><Relationship Id="rId34" Type="http://schemas.openxmlformats.org/officeDocument/2006/relationships/image" Target="../media/image39.png"/><Relationship Id="rId2" Type="http://schemas.openxmlformats.org/officeDocument/2006/relationships/image" Target="../media/image5.jpeg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37" Type="http://schemas.openxmlformats.org/officeDocument/2006/relationships/image" Target="../media/image8.png"/><Relationship Id="rId36" Type="http://schemas.openxmlformats.org/officeDocument/2006/relationships/image" Target="../media/image7.png"/><Relationship Id="rId19" Type="http://schemas.openxmlformats.org/officeDocument/2006/relationships/image" Target="../media/image21.png"/><Relationship Id="rId35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10" Type="http://schemas.openxmlformats.org/officeDocument/2006/relationships/image" Target="../media/image17.png"/><Relationship Id="rId4" Type="http://schemas.openxmlformats.org/officeDocument/2006/relationships/image" Target="../media/image2.jpe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8" Type="http://schemas.openxmlformats.org/officeDocument/2006/relationships/image" Target="../media/image32.png"/><Relationship Id="rId3" Type="http://schemas.openxmlformats.org/officeDocument/2006/relationships/image" Target="../media/image13.png"/><Relationship Id="rId17" Type="http://schemas.openxmlformats.org/officeDocument/2006/relationships/image" Target="../media/image31.png"/><Relationship Id="rId2" Type="http://schemas.openxmlformats.org/officeDocument/2006/relationships/image" Target="../media/image12.pn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15" Type="http://schemas.openxmlformats.org/officeDocument/2006/relationships/image" Target="../media/image29.png"/><Relationship Id="rId19" Type="http://schemas.openxmlformats.org/officeDocument/2006/relationships/image" Target="../media/image33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.jpeg"/><Relationship Id="rId7" Type="http://schemas.openxmlformats.org/officeDocument/2006/relationships/image" Target="../media/image1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5.png"/><Relationship Id="rId5" Type="http://schemas.openxmlformats.org/officeDocument/2006/relationships/image" Target="../media/image16.png"/><Relationship Id="rId10" Type="http://schemas.openxmlformats.org/officeDocument/2006/relationships/image" Target="../media/image24.png"/><Relationship Id="rId4" Type="http://schemas.openxmlformats.org/officeDocument/2006/relationships/image" Target="../media/image10.wmf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.jpeg"/><Relationship Id="rId7" Type="http://schemas.openxmlformats.org/officeDocument/2006/relationships/image" Target="../media/image2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7.png"/><Relationship Id="rId5" Type="http://schemas.openxmlformats.org/officeDocument/2006/relationships/image" Target="../media/image26.png"/><Relationship Id="rId10" Type="http://schemas.openxmlformats.org/officeDocument/2006/relationships/image" Target="../media/image36.png"/><Relationship Id="rId4" Type="http://schemas.openxmlformats.org/officeDocument/2006/relationships/image" Target="../media/image10.wmf"/><Relationship Id="rId9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0799551"/>
              </p:ext>
            </p:extLst>
          </p:nvPr>
        </p:nvGraphicFramePr>
        <p:xfrm>
          <a:off x="2411761" y="257517"/>
          <a:ext cx="4320480" cy="64118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39597" progId="Word.Document.12">
                  <p:embed/>
                </p:oleObj>
              </mc:Choice>
              <mc:Fallback>
                <p:oleObj name="Dokument" r:id="rId3" imgW="5889940" imgH="8739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1" y="257517"/>
                        <a:ext cx="4320480" cy="64118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5693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8043" y="1126486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KUŽELOSEČKY</a:t>
            </a:r>
            <a:endParaRPr lang="cs-CZ" sz="36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8392" y="5229204"/>
            <a:ext cx="8327216" cy="1015663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00FF"/>
                </a:solidFill>
              </a:rPr>
              <a:t>Středová </a:t>
            </a:r>
            <a:r>
              <a:rPr lang="cs-CZ" sz="6000" b="1" dirty="0" smtClean="0"/>
              <a:t>ROVNICE ELIPSY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8605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780" y="2291469"/>
            <a:ext cx="4160773" cy="264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552" y="2913192"/>
                <a:ext cx="5616624" cy="30360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𝑬𝑿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𝑭𝑿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1400" b="1" i="1" dirty="0" smtClean="0">
                  <a:solidFill>
                    <a:schemeClr val="tx2">
                      <a:lumMod val="75000"/>
                    </a:schemeClr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1400" b="1" i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𝒆</m:t>
                              </m:r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</m:d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𝒂</m:t>
                      </m:r>
                      <m:rad>
                        <m:radPr>
                          <m:degHide m:val="on"/>
                          <m:ctrlP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400" b="1" i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𝒆</m:t>
                              </m:r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</m:d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𝒆𝒙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1400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𝒂</m:t>
                      </m:r>
                      <m:rad>
                        <m:radPr>
                          <m:degHide m:val="on"/>
                          <m:ctrlP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 smtClean="0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𝒆𝒙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𝟒</m:t>
                    </m:r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𝒆𝒙</m:t>
                    </m:r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1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14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1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1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𝟒</m:t>
                    </m:r>
                    <m:r>
                      <a:rPr lang="cs-CZ" sz="1400" b="1" i="1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𝒂</m:t>
                    </m:r>
                    <m:rad>
                      <m:radPr>
                        <m:degHide m:val="on"/>
                        <m:ctrlPr>
                          <a:rPr lang="cs-CZ" sz="1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400" b="1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1400" b="1" i="1">
                                    <a:solidFill>
                                      <a:schemeClr val="tx2">
                                        <a:lumMod val="7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1400" b="1" i="1">
                                    <a:solidFill>
                                      <a:schemeClr val="tx2">
                                        <a:lumMod val="75000"/>
                                      </a:schemeClr>
                                    </a:solidFill>
                                    <a:latin typeface="Cambria Math"/>
                                  </a:rPr>
                                  <m:t>𝒆</m:t>
                                </m:r>
                                <m:r>
                                  <a:rPr lang="cs-CZ" sz="1400" b="1" i="1">
                                    <a:solidFill>
                                      <a:schemeClr val="tx2">
                                        <a:lumMod val="75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1400" b="1" i="1">
                                    <a:solidFill>
                                      <a:schemeClr val="tx2">
                                        <a:lumMod val="75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</m:d>
                          </m:e>
                          <m:sup>
                            <m:r>
                              <a:rPr lang="cs-CZ" sz="1400" b="1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400" b="1" i="1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400" b="1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400" b="1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1400" b="1" i="1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      /:</m:t>
                    </m:r>
                    <m:r>
                      <a:rPr lang="cs-CZ" sz="1400" b="1" i="1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𝟒</m:t>
                    </m:r>
                  </m:oMath>
                </a14:m>
                <a:r>
                  <a:rPr lang="cs-CZ" sz="1400" b="1" dirty="0" smtClean="0">
                    <a:solidFill>
                      <a:schemeClr val="tx2">
                        <a:lumMod val="75000"/>
                      </a:schemeClr>
                    </a:solidFill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1400" b="1" i="1" dirty="0" smtClean="0">
                        <a:solidFill>
                          <a:schemeClr val="tx2">
                            <a:lumMod val="75000"/>
                          </a:schemeClr>
                        </a:solidFill>
                        <a:latin typeface="Cambria Math"/>
                      </a:rPr>
                      <m:t>/</m:t>
                    </m:r>
                    <m:sSup>
                      <m:sSupPr>
                        <m:ctrlPr>
                          <a:rPr lang="cs-CZ" sz="1400" b="1" i="1" dirty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400" b="1" i="1" dirty="0" smtClean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400" b="1" i="1" dirty="0" smtClean="0">
                                <a:solidFill>
                                  <a:schemeClr val="tx2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…</m:t>
                            </m:r>
                          </m:e>
                        </m:d>
                      </m:e>
                      <m:sup>
                        <m:r>
                          <a:rPr lang="cs-CZ" sz="1400" b="1" i="1" dirty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𝒆𝒙</m:t>
                              </m:r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d>
                        <m:d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𝒆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400" b="1" i="1">
                                      <a:solidFill>
                                        <a:schemeClr val="tx2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𝒆𝒙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𝒆𝒙</m:t>
                      </m:r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d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d>
                        <m:d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𝒆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d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1400" b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sSup>
                        <m:sSup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   /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chemeClr val="tx2">
                                      <a:lumMod val="7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14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13192"/>
                <a:ext cx="5616624" cy="30360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75556" y="1700808"/>
                <a:ext cx="1207062" cy="369332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𝟎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i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556" y="1700808"/>
                <a:ext cx="120706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78" name="Rukopis 1177"/>
              <p14:cNvContentPartPr/>
              <p14:nvPr/>
            </p14:nvContentPartPr>
            <p14:xfrm>
              <a:off x="9566984" y="1842367"/>
              <a:ext cx="360" cy="360"/>
            </p14:xfrm>
          </p:contentPart>
        </mc:Choice>
        <mc:Fallback xmlns="">
          <p:pic>
            <p:nvPicPr>
              <p:cNvPr id="1178" name="Rukopis 1177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558704" y="1834087"/>
                <a:ext cx="16920" cy="16920"/>
              </a:xfrm>
              <a:prstGeom prst="rect">
                <a:avLst/>
              </a:prstGeom>
            </p:spPr>
          </p:pic>
        </mc:Fallback>
      </mc:AlternateContent>
      <p:sp>
        <p:nvSpPr>
          <p:cNvPr id="295" name="Šipka dolů 294"/>
          <p:cNvSpPr/>
          <p:nvPr/>
        </p:nvSpPr>
        <p:spPr>
          <a:xfrm rot="16200000">
            <a:off x="4106882" y="5190264"/>
            <a:ext cx="498191" cy="1152128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87" name="TextovéPole 1286"/>
              <p:cNvSpPr txBox="1"/>
              <p:nvPr/>
            </p:nvSpPr>
            <p:spPr>
              <a:xfrm>
                <a:off x="5220072" y="5301210"/>
                <a:ext cx="2460802" cy="84292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𝑬𝒍</m:t>
                      </m:r>
                      <m:r>
                        <a:rPr lang="cs-CZ" sz="24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287" name="TextovéPole 12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301210"/>
                <a:ext cx="2460802" cy="84292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9264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19149E-6 L 0.37621 -0.1480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2" y="-7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25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5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25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75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25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25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25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25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25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75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25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25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325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25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25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75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  <p:bldP spid="9" grpId="0" animBg="1"/>
      <p:bldP spid="295" grpId="0" animBg="1"/>
      <p:bldP spid="128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12486" y="1938004"/>
                <a:ext cx="858119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2486" y="1938004"/>
                <a:ext cx="858119" cy="33855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68587" y="1938004"/>
                <a:ext cx="862929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8587" y="1938004"/>
                <a:ext cx="862929" cy="33855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1259632" y="5682422"/>
                <a:ext cx="2460802" cy="84292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𝑬𝒍</m:t>
                      </m:r>
                      <m:r>
                        <a:rPr lang="cs-CZ" sz="24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5682422"/>
                <a:ext cx="2460802" cy="842923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433164" y="5682422"/>
                <a:ext cx="2457596" cy="84292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𝑬𝒍</m:t>
                      </m:r>
                      <m:r>
                        <a:rPr lang="cs-CZ" sz="24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3164" y="5682422"/>
                <a:ext cx="2457596" cy="842923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29" y="2420888"/>
            <a:ext cx="2889114" cy="2880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845" y="2440472"/>
            <a:ext cx="2991126" cy="2880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99160" y="1340769"/>
                <a:ext cx="1545680" cy="46166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9160" y="1340769"/>
                <a:ext cx="1545680" cy="461665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H="1">
            <a:off x="3059832" y="1571600"/>
            <a:ext cx="654210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433164" y="1571600"/>
            <a:ext cx="651004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0164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  <p:bldP spid="17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2" y="2708921"/>
            <a:ext cx="3657733" cy="2104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532133" y="1412778"/>
            <a:ext cx="2737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Příklad 1</a:t>
            </a:r>
            <a:br>
              <a:rPr lang="cs-CZ" sz="1600" b="1" u="sng" dirty="0" smtClean="0"/>
            </a:br>
            <a:r>
              <a:rPr lang="cs-CZ" sz="1600" b="1" dirty="0" smtClean="0"/>
              <a:t>Urči rovnice zobrazených elips</a:t>
            </a:r>
            <a:endParaRPr lang="cs-CZ" sz="1600" b="1" dirty="0" smtClean="0">
              <a:ea typeface="Cambria Math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6395" y="269256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83569" y="4941168"/>
                <a:ext cx="3585723" cy="1296702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𝒂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𝟏𝟑</m:t>
                          </m:r>
                        </m:e>
                      </m:ra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𝑬𝒍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𝑨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𝟏𝟑</m:t>
                              </m:r>
                            </m:e>
                          </m:rad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latin typeface="Cambria Math"/>
                        </a:rPr>
                        <m:t>𝑩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𝟏𝟑</m:t>
                              </m:r>
                            </m:e>
                          </m:rad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9" y="4941168"/>
                <a:ext cx="3585723" cy="129670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584" y="1285876"/>
            <a:ext cx="2873089" cy="355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262584" y="132339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076056" y="4941168"/>
                <a:ext cx="3585723" cy="1292983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00CC00"/>
                              </a:solidFill>
                              <a:latin typeface="Cambria Math"/>
                            </a:rPr>
                            <m:t>𝒆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00CC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𝟕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𝒆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𝟕</m:t>
                          </m:r>
                        </m:e>
                      </m:ra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𝑬𝒍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𝟏𝟔</m:t>
                          </m:r>
                        </m:den>
                      </m:f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𝟕</m:t>
                              </m:r>
                            </m:e>
                          </m:rad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, </m:t>
                      </m:r>
                      <m:r>
                        <a:rPr lang="cs-CZ" b="1" i="1" smtClean="0"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𝟕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941168"/>
                <a:ext cx="3585723" cy="12929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2646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 uiExpand="1" build="p" animBg="1"/>
      <p:bldP spid="14" grpId="0"/>
      <p:bldP spid="18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822" y="2637232"/>
            <a:ext cx="2960821" cy="2880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58" y="2637232"/>
            <a:ext cx="2871111" cy="28800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00741" y="5682422"/>
                <a:ext cx="3104509" cy="655179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𝑬𝒍</m:t>
                      </m:r>
                      <m:r>
                        <a:rPr lang="cs-CZ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741" y="5682422"/>
                <a:ext cx="3104509" cy="65517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179822" y="5682422"/>
                <a:ext cx="3163437" cy="655179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𝑬𝒍</m:t>
                      </m:r>
                      <m:r>
                        <a:rPr lang="cs-CZ" b="1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9822" y="5682422"/>
                <a:ext cx="3163437" cy="65517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07061" y="1938004"/>
                <a:ext cx="82445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7061" y="1938004"/>
                <a:ext cx="824456" cy="33855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63162" y="1938004"/>
                <a:ext cx="82926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3162" y="1938004"/>
                <a:ext cx="829266" cy="33855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41452" y="1340769"/>
                <a:ext cx="1661096" cy="461665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latin typeface="Cambria Math"/>
                        </a:rPr>
                        <m:t>𝑺</m:t>
                      </m:r>
                      <m:r>
                        <a:rPr lang="cs-CZ" sz="2400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𝒏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1452" y="1340769"/>
                <a:ext cx="1661096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/>
          <p:nvPr/>
        </p:nvCxnSpPr>
        <p:spPr>
          <a:xfrm flipH="1">
            <a:off x="3059832" y="1571600"/>
            <a:ext cx="654210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433164" y="1571600"/>
            <a:ext cx="651004" cy="53568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3821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  <p:bldP spid="15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32133" y="1412778"/>
                <a:ext cx="5428089" cy="829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2</a:t>
                </a:r>
              </a:p>
              <a:p>
                <a:r>
                  <a:rPr lang="cs-CZ" sz="1600" b="1" dirty="0" smtClean="0"/>
                  <a:t>Urči střed, ohniska a vrcholy elipsy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𝟐𝟓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𝟏</m:t>
                    </m:r>
                    <m:r>
                      <a:rPr lang="cs-CZ" sz="2000" b="1" i="1" dirty="0" smtClean="0">
                        <a:latin typeface="Cambria Math"/>
                      </a:rPr>
                      <m:t> </m:t>
                    </m:r>
                  </m:oMath>
                </a14:m>
                <a:endParaRPr lang="cs-CZ" sz="20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2133" y="1412778"/>
                <a:ext cx="5428089" cy="829201"/>
              </a:xfrm>
              <a:prstGeom prst="rect">
                <a:avLst/>
              </a:prstGeom>
              <a:blipFill rotWithShape="1">
                <a:blip r:embed="rId5"/>
                <a:stretch>
                  <a:fillRect l="-561" t="-2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9552" y="3070701"/>
                <a:ext cx="2055178" cy="9952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; 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𝒆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dirty="0">
                  <a:solidFill>
                    <a:srgbClr val="00CC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070701"/>
                <a:ext cx="2055178" cy="9952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922" y="2616801"/>
            <a:ext cx="4824536" cy="326047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552" y="4222829"/>
                <a:ext cx="299729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𝟕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222829"/>
                <a:ext cx="2997295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9552" y="5050921"/>
                <a:ext cx="298671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𝟖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50921"/>
                <a:ext cx="2986715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39552" y="5879013"/>
                <a:ext cx="284661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𝑫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879013"/>
                <a:ext cx="2846613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39552" y="2492896"/>
                <a:ext cx="8980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𝐸𝐹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492896"/>
                <a:ext cx="89800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38004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 uiExpand="1" build="p"/>
      <p:bldP spid="10" grpId="0" uiExpand="1" build="p"/>
      <p:bldP spid="13" grpId="0" uiExpand="1" build="p"/>
      <p:bldP spid="14" grpId="0" uiExpand="1" build="p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5556" y="146186"/>
            <a:ext cx="7992888" cy="1050568"/>
            <a:chOff x="323528" y="146184"/>
            <a:chExt cx="7992888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4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5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kuželosečky</a:t>
              </a:r>
              <a:endParaRPr lang="cs-CZ" dirty="0">
                <a:solidFill>
                  <a:schemeClr val="tx1">
                    <a:lumMod val="95000"/>
                    <a:lumOff val="5000"/>
                  </a:schemeClr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427311"/>
              <a:ext cx="452797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i="1" dirty="0" smtClean="0">
                  <a:solidFill>
                    <a:srgbClr val="0000FF"/>
                  </a:solidFill>
                </a:rPr>
                <a:t>Středová </a:t>
              </a:r>
              <a:r>
                <a:rPr lang="cs-CZ" sz="3200" b="1" dirty="0" smtClean="0"/>
                <a:t>ROVNICE ELIPSY</a:t>
              </a:r>
              <a:endParaRPr lang="cs-CZ" sz="3200" b="1" i="1" dirty="0">
                <a:solidFill>
                  <a:srgbClr val="0000FF"/>
                </a:solidFill>
              </a:endParaRPr>
            </a:p>
          </p:txBody>
        </p:sp>
      </p:grpSp>
      <p:pic>
        <p:nvPicPr>
          <p:cNvPr id="1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95" y="141277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32133" y="1412778"/>
                <a:ext cx="5381601" cy="8292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3</a:t>
                </a:r>
                <a:r>
                  <a:rPr lang="cs-CZ" sz="1600" b="1" dirty="0" smtClean="0"/>
                  <a:t>     </a:t>
                </a:r>
              </a:p>
              <a:p>
                <a:r>
                  <a:rPr lang="cs-CZ" sz="1600" b="1" dirty="0" smtClean="0"/>
                  <a:t>Urči střed, ohniska a vrcholy elipsy</a:t>
                </a:r>
                <a14:m>
                  <m:oMath xmlns:m="http://schemas.openxmlformats.org/officeDocument/2006/math">
                    <m:r>
                      <a:rPr lang="cs-CZ" sz="2000" b="1" i="0" dirty="0" smtClean="0">
                        <a:solidFill>
                          <a:srgbClr val="C00000"/>
                        </a:solidFill>
                        <a:latin typeface="Cambria Math"/>
                      </a:rPr>
                      <m:t>    </m:t>
                    </m:r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000" b="1" i="1" dirty="0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dirty="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0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𝟏𝟔</m:t>
                        </m:r>
                      </m:den>
                    </m:f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000" b="1" i="1" dirty="0" smtClean="0">
                        <a:solidFill>
                          <a:srgbClr val="C00000"/>
                        </a:solidFill>
                        <a:latin typeface="Cambria Math"/>
                      </a:rPr>
                      <m:t>𝟏</m:t>
                    </m:r>
                    <m:r>
                      <a:rPr lang="cs-CZ" sz="2000" b="1" i="1" dirty="0" smtClean="0">
                        <a:latin typeface="Cambria Math"/>
                      </a:rPr>
                      <m:t> </m:t>
                    </m:r>
                  </m:oMath>
                </a14:m>
                <a:endParaRPr lang="cs-CZ" sz="20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2133" y="1412778"/>
                <a:ext cx="5381601" cy="829201"/>
              </a:xfrm>
              <a:prstGeom prst="rect">
                <a:avLst/>
              </a:prstGeom>
              <a:blipFill rotWithShape="1">
                <a:blip r:embed="rId5"/>
                <a:stretch>
                  <a:fillRect l="-566" t="-22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79959" y="2852936"/>
                <a:ext cx="2206758" cy="10664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; 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𝟏𝟎</m:t>
                          </m:r>
                        </m:e>
                      </m:ra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𝒆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rgbClr val="00CC00"/>
                              </a:solidFill>
                              <a:latin typeface="Cambria Math"/>
                            </a:rPr>
                            <m:t>𝟔</m:t>
                          </m:r>
                        </m:e>
                      </m:rad>
                    </m:oMath>
                  </m:oMathPara>
                </a14:m>
                <a:endParaRPr lang="cs-CZ" b="1" dirty="0">
                  <a:solidFill>
                    <a:srgbClr val="00CC00"/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959" y="2852936"/>
                <a:ext cx="2206758" cy="10664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79959" y="4005064"/>
                <a:ext cx="1967270" cy="7561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𝟔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CC00"/>
                          </a:solidFill>
                          <a:latin typeface="Cambria Math"/>
                        </a:rPr>
                        <m:t>𝑭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𝟔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959" y="4005064"/>
                <a:ext cx="1967270" cy="7561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979959" y="4833156"/>
                <a:ext cx="299889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𝑨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𝑩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959" y="4833156"/>
                <a:ext cx="2998898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79959" y="5661248"/>
                <a:ext cx="2147447" cy="7671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𝑪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𝟏𝟎</m:t>
                              </m:r>
                            </m:e>
                          </m:rad>
                          <m:r>
                            <a:rPr lang="cs-CZ" b="1" i="1" smtClean="0"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𝑫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𝟏𝟎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;</m:t>
                              </m:r>
                            </m:e>
                          </m:rad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959" y="5661248"/>
                <a:ext cx="2147447" cy="76713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979959" y="2492896"/>
                <a:ext cx="9014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𝑬𝑭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959" y="2492896"/>
                <a:ext cx="901401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391" y="2492896"/>
            <a:ext cx="3179767" cy="3951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6736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>
        <p14:gallery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9" grpId="0" uiExpand="1" build="p"/>
      <p:bldP spid="10" grpId="0" uiExpand="1" build="p"/>
      <p:bldP spid="13" grpId="0" uiExpand="1" build="p"/>
      <p:bldP spid="14" grpId="0" uiExpand="1" build="p"/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6077</TotalTime>
  <Words>930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106</cp:revision>
  <dcterms:created xsi:type="dcterms:W3CDTF">2013-08-30T16:00:07Z</dcterms:created>
  <dcterms:modified xsi:type="dcterms:W3CDTF">2013-10-22T17:38:37Z</dcterms:modified>
</cp:coreProperties>
</file>