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61" r:id="rId3"/>
    <p:sldId id="267" r:id="rId4"/>
    <p:sldId id="26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Procvičování vyjmenovaných slov po P </a:t>
          </a:r>
          <a:r>
            <a:rPr lang="cs-CZ" sz="2000" dirty="0" smtClean="0"/>
            <a:t>a S 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C5551B-1A23-472F-BC4B-EC7BE90EA1BE}" type="presOf" srcId="{D8197B8C-B260-4A16-BDF4-0947B075E274}" destId="{A0E60D87-231D-4C1B-925D-B828E83A1A2D}" srcOrd="0" destOrd="0" presId="urn:microsoft.com/office/officeart/2005/8/layout/target3"/>
    <dgm:cxn modelId="{E4D781EC-53B0-4B4B-839E-9DD50C1525E8}" type="presOf" srcId="{4E88AA4B-99E2-4F72-AB6C-6C19D79982AB}" destId="{7B828645-70C1-4D23-9096-85017B3815D3}" srcOrd="0" destOrd="0" presId="urn:microsoft.com/office/officeart/2005/8/layout/target3"/>
    <dgm:cxn modelId="{D7F202F6-EAF0-410C-9A86-4B17ED84EC79}" type="presOf" srcId="{D1B46980-6531-4606-95E6-44980827E919}" destId="{EDA7BD5C-7C80-4146-A761-C21E357D1E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C309CC-1E32-4B87-84CB-31E2DC3A51BF}" type="presOf" srcId="{4E88AA4B-99E2-4F72-AB6C-6C19D79982AB}" destId="{DB689421-4FD8-4F3B-A04A-70783B511D43}" srcOrd="1" destOrd="0" presId="urn:microsoft.com/office/officeart/2005/8/layout/target3"/>
    <dgm:cxn modelId="{D517D094-D70E-4C39-AD63-7038480A3862}" type="presOf" srcId="{D1B46980-6531-4606-95E6-44980827E919}" destId="{EA045D43-8088-4E18-87BE-1789E3426A92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8ED0FFBA-1CCE-464E-8312-13012530BE5D}" type="presOf" srcId="{B651F6E3-6281-48DB-9319-2AEAFDAE7572}" destId="{F015BE57-5137-40D2-A44D-1B563514FC7F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C2FD1A62-0D52-41B9-9488-563CBA2432A1}" type="presOf" srcId="{D1D4F407-5343-4D3F-B5B9-D407B03CAEB4}" destId="{AED2198E-93D5-4001-81B4-73124B309672}" srcOrd="1" destOrd="0" presId="urn:microsoft.com/office/officeart/2005/8/layout/target3"/>
    <dgm:cxn modelId="{E8B7BA95-0275-4258-B484-0F4E4E522AE7}" type="presOf" srcId="{D1D4F407-5343-4D3F-B5B9-D407B03CAEB4}" destId="{D005CE8C-CC26-4C3E-AC11-E15060ECD759}" srcOrd="0" destOrd="0" presId="urn:microsoft.com/office/officeart/2005/8/layout/target3"/>
    <dgm:cxn modelId="{47C6E487-1AE5-43DB-9233-808AFDF502C2}" type="presOf" srcId="{B651F6E3-6281-48DB-9319-2AEAFDAE7572}" destId="{974EAA48-1495-4C86-AC73-0E9F1747E3C6}" srcOrd="1" destOrd="0" presId="urn:microsoft.com/office/officeart/2005/8/layout/target3"/>
    <dgm:cxn modelId="{E22CBC40-0FAF-4891-9B80-4123C73B1864}" type="presOf" srcId="{757F3AB3-0718-4624-B441-E567A8F0AB56}" destId="{333A1088-737F-45CB-B68E-254E46348037}" srcOrd="0" destOrd="0" presId="urn:microsoft.com/office/officeart/2005/8/layout/target3"/>
    <dgm:cxn modelId="{D7D4453E-53A2-4228-930D-F1983DD9FBDC}" type="presOf" srcId="{D8197B8C-B260-4A16-BDF4-0947B075E274}" destId="{27935CD7-A716-4E81-86AA-EB790E5F1F7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E8CE1E9-62F4-496A-97F8-701C50E234D2}" type="presParOf" srcId="{333A1088-737F-45CB-B68E-254E46348037}" destId="{F5ABB229-8D3B-4694-996A-96F23CF14429}" srcOrd="0" destOrd="0" presId="urn:microsoft.com/office/officeart/2005/8/layout/target3"/>
    <dgm:cxn modelId="{218C68B6-C051-4333-B669-9A331A75F64F}" type="presParOf" srcId="{333A1088-737F-45CB-B68E-254E46348037}" destId="{F41139FD-01EE-4571-8B17-4FB00FC51163}" srcOrd="1" destOrd="0" presId="urn:microsoft.com/office/officeart/2005/8/layout/target3"/>
    <dgm:cxn modelId="{53B62E8B-1C8C-49FF-B9F5-2A6CF8AE03D0}" type="presParOf" srcId="{333A1088-737F-45CB-B68E-254E46348037}" destId="{D005CE8C-CC26-4C3E-AC11-E15060ECD759}" srcOrd="2" destOrd="0" presId="urn:microsoft.com/office/officeart/2005/8/layout/target3"/>
    <dgm:cxn modelId="{6A136442-ECDE-42BF-A237-7EDC45B4785E}" type="presParOf" srcId="{333A1088-737F-45CB-B68E-254E46348037}" destId="{9AC702C8-3868-4C82-9F95-6E789599D438}" srcOrd="3" destOrd="0" presId="urn:microsoft.com/office/officeart/2005/8/layout/target3"/>
    <dgm:cxn modelId="{4644D5D5-F835-4CE1-ABA9-40DBC49A71C8}" type="presParOf" srcId="{333A1088-737F-45CB-B68E-254E46348037}" destId="{C56AD104-0517-429B-A338-6BAAE22359FE}" srcOrd="4" destOrd="0" presId="urn:microsoft.com/office/officeart/2005/8/layout/target3"/>
    <dgm:cxn modelId="{4843C418-0A09-46DB-B26C-FC18E548DF9F}" type="presParOf" srcId="{333A1088-737F-45CB-B68E-254E46348037}" destId="{7B828645-70C1-4D23-9096-85017B3815D3}" srcOrd="5" destOrd="0" presId="urn:microsoft.com/office/officeart/2005/8/layout/target3"/>
    <dgm:cxn modelId="{00EB7D13-1E21-4B1D-9F86-44762B1F9E23}" type="presParOf" srcId="{333A1088-737F-45CB-B68E-254E46348037}" destId="{FB1C1992-71C7-4506-9692-28C1D8505AA7}" srcOrd="6" destOrd="0" presId="urn:microsoft.com/office/officeart/2005/8/layout/target3"/>
    <dgm:cxn modelId="{F8A5D78B-B12B-4AB9-A5C0-0664E1086685}" type="presParOf" srcId="{333A1088-737F-45CB-B68E-254E46348037}" destId="{F002FDA7-0EE0-4CD5-81B2-16EF8F133201}" srcOrd="7" destOrd="0" presId="urn:microsoft.com/office/officeart/2005/8/layout/target3"/>
    <dgm:cxn modelId="{C2922644-12A3-4957-A8AE-97AC6BBABA23}" type="presParOf" srcId="{333A1088-737F-45CB-B68E-254E46348037}" destId="{EA045D43-8088-4E18-87BE-1789E3426A92}" srcOrd="8" destOrd="0" presId="urn:microsoft.com/office/officeart/2005/8/layout/target3"/>
    <dgm:cxn modelId="{83232643-E128-48F7-BBD4-E8E2663D1F57}" type="presParOf" srcId="{333A1088-737F-45CB-B68E-254E46348037}" destId="{8B95B813-8294-49E2-8E34-EBF96BCCE12F}" srcOrd="9" destOrd="0" presId="urn:microsoft.com/office/officeart/2005/8/layout/target3"/>
    <dgm:cxn modelId="{5FCF9C65-C424-4EA4-B03F-4BA7CE67A05C}" type="presParOf" srcId="{333A1088-737F-45CB-B68E-254E46348037}" destId="{532874C7-98A7-4C2A-8FC0-2AA25848A5EE}" srcOrd="10" destOrd="0" presId="urn:microsoft.com/office/officeart/2005/8/layout/target3"/>
    <dgm:cxn modelId="{410E4AE9-DAAB-49CC-A538-C68FC14836A3}" type="presParOf" srcId="{333A1088-737F-45CB-B68E-254E46348037}" destId="{F015BE57-5137-40D2-A44D-1B563514FC7F}" srcOrd="11" destOrd="0" presId="urn:microsoft.com/office/officeart/2005/8/layout/target3"/>
    <dgm:cxn modelId="{1060B889-DA05-40CC-A2D4-B00FF1795FAF}" type="presParOf" srcId="{333A1088-737F-45CB-B68E-254E46348037}" destId="{BF638725-8C2F-476E-BEB6-257F0C54AF4E}" srcOrd="12" destOrd="0" presId="urn:microsoft.com/office/officeart/2005/8/layout/target3"/>
    <dgm:cxn modelId="{FFA8FBD5-DC61-460D-907D-AD6CD301ECB6}" type="presParOf" srcId="{333A1088-737F-45CB-B68E-254E46348037}" destId="{5E54BAA7-8971-4D23-B6AD-C42AB79D4B13}" srcOrd="13" destOrd="0" presId="urn:microsoft.com/office/officeart/2005/8/layout/target3"/>
    <dgm:cxn modelId="{E6D41B42-9AAE-4464-BDEB-205D1981ACEA}" type="presParOf" srcId="{333A1088-737F-45CB-B68E-254E46348037}" destId="{A0E60D87-231D-4C1B-925D-B828E83A1A2D}" srcOrd="14" destOrd="0" presId="urn:microsoft.com/office/officeart/2005/8/layout/target3"/>
    <dgm:cxn modelId="{C67D8B85-0A15-4673-852A-363F34067234}" type="presParOf" srcId="{333A1088-737F-45CB-B68E-254E46348037}" destId="{AED2198E-93D5-4001-81B4-73124B309672}" srcOrd="15" destOrd="0" presId="urn:microsoft.com/office/officeart/2005/8/layout/target3"/>
    <dgm:cxn modelId="{4DCB7308-014A-489D-8266-48EE1729ED0F}" type="presParOf" srcId="{333A1088-737F-45CB-B68E-254E46348037}" destId="{DB689421-4FD8-4F3B-A04A-70783B511D43}" srcOrd="16" destOrd="0" presId="urn:microsoft.com/office/officeart/2005/8/layout/target3"/>
    <dgm:cxn modelId="{9F131040-2781-4C74-911A-13A46FB0EAEA}" type="presParOf" srcId="{333A1088-737F-45CB-B68E-254E46348037}" destId="{EDA7BD5C-7C80-4146-A761-C21E357D1ED8}" srcOrd="17" destOrd="0" presId="urn:microsoft.com/office/officeart/2005/8/layout/target3"/>
    <dgm:cxn modelId="{C05E1A66-CF8C-4E10-92E0-EA6EFDAA34E7}" type="presParOf" srcId="{333A1088-737F-45CB-B68E-254E46348037}" destId="{974EAA48-1495-4C86-AC73-0E9F1747E3C6}" srcOrd="18" destOrd="0" presId="urn:microsoft.com/office/officeart/2005/8/layout/target3"/>
    <dgm:cxn modelId="{A9CC4ADE-0E11-41BB-AE0C-39857D3229D9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Procvičování vyjmenovaných slov po P </a:t>
          </a:r>
          <a:r>
            <a:rPr lang="cs-CZ" sz="2000" kern="1200" dirty="0" smtClean="0"/>
            <a:t>a S 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DA7B03-1570-4788-B7BB-1D8E26B79CE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E482E-BB56-4F18-A775-7D302A4F5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635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C0CF3-8867-492B-9F45-BC2869383D4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779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5CAD0-EC3B-43E0-B493-860989BBF9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439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C8297-E9C1-4E06-B5F1-577FD3E4A1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110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3AF4E6-BB0D-4CE8-9D13-68DA8AB057D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77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7CA6E2-F284-4010-9E48-D5A8F12ED7D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19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1501EC-B69A-4053-92C9-DDBFC60A37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076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E8CD8-0C1A-4A81-A553-55E33CB16B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536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D31EB-F31B-4DAC-AC56-1F240FC498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517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529E-81B1-4552-AFF1-160FF21AB3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392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52643C-655C-4605-9486-B863ADF6BE7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390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23D5A-325D-4764-9568-95E87F13DB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269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BED71-C35E-4077-AB5C-59B8F35BC3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832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F6F9F4F-2B00-4F98-AB00-04EC0789C25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389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4178004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8488" y="4238625"/>
            <a:ext cx="5407025" cy="1047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12065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procvičování vyjmenovaných slov po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Tx/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4523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5973" y="188640"/>
            <a:ext cx="7777578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2D2D8A">
                    <a:lumMod val="75000"/>
                  </a:srgbClr>
                </a:solidFill>
              </a:rPr>
              <a:t>NAJDI SLOVO, KTERÉ DO ŘÁDKU NEPATŘÍ</a:t>
            </a:r>
            <a:r>
              <a:rPr lang="cs-CZ" sz="3200" dirty="0" smtClean="0">
                <a:solidFill>
                  <a:srgbClr val="2D2D8A">
                    <a:lumMod val="75000"/>
                  </a:srgbClr>
                </a:solidFill>
              </a:rPr>
              <a:t>.</a:t>
            </a:r>
            <a:endParaRPr lang="cs-CZ" sz="3200" dirty="0">
              <a:solidFill>
                <a:srgbClr val="2D2D8A">
                  <a:lumMod val="75000"/>
                </a:srgb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7049" y="1102578"/>
            <a:ext cx="5790368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Pikola - pykat - </a:t>
            </a:r>
            <a:r>
              <a:rPr lang="cs-CZ" sz="2400" dirty="0" err="1" smtClean="0">
                <a:solidFill>
                  <a:srgbClr val="000000"/>
                </a:solidFill>
              </a:rPr>
              <a:t>pikat</a:t>
            </a:r>
            <a:r>
              <a:rPr lang="cs-CZ" sz="2400" dirty="0" smtClean="0">
                <a:solidFill>
                  <a:srgbClr val="000000"/>
                </a:solidFill>
              </a:rPr>
              <a:t> - piknik. 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Síra - sýrový - sýr - syrovinka.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Slepíš - lepidlo - lepící - slepýš . 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Sypat - sýpka -</a:t>
            </a:r>
            <a:r>
              <a:rPr lang="cs-CZ" sz="2400" b="1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sípat</a:t>
            </a:r>
            <a:r>
              <a:rPr lang="cs-CZ" sz="2400" b="1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- přesýpací.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Pýchavka - pýcha - pyšný - napíchnout.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Syn - síň - synovec - synové.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Třpytka - třpytit se - třpytivý - blýskavý.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Sýkora - sýček </a:t>
            </a:r>
            <a:r>
              <a:rPr lang="cs-CZ" sz="2400" dirty="0">
                <a:solidFill>
                  <a:srgbClr val="000000"/>
                </a:solidFill>
              </a:rPr>
              <a:t>-</a:t>
            </a:r>
            <a:r>
              <a:rPr lang="cs-CZ" sz="2400" dirty="0" smtClean="0">
                <a:solidFill>
                  <a:srgbClr val="000000"/>
                </a:solidFill>
              </a:rPr>
              <a:t> netopýr - sysel.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Pilovat - piliny - pilník - opylovat 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Sítko - síť - sytý - síťovka.</a:t>
            </a:r>
          </a:p>
          <a:p>
            <a:endParaRPr lang="cs-CZ" sz="800" dirty="0" smtClean="0">
              <a:solidFill>
                <a:srgbClr val="000000"/>
              </a:solidFill>
            </a:endParaRPr>
          </a:p>
          <a:p>
            <a:r>
              <a:rPr lang="cs-CZ" sz="2400" dirty="0" smtClean="0">
                <a:solidFill>
                  <a:srgbClr val="000000"/>
                </a:solidFill>
              </a:rPr>
              <a:t>Pravopis - píše - propiska -</a:t>
            </a:r>
            <a:r>
              <a:rPr lang="cs-CZ" sz="2400" b="1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pysk.</a:t>
            </a:r>
          </a:p>
          <a:p>
            <a:endParaRPr lang="cs-CZ" sz="24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476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6044" y="331115"/>
            <a:ext cx="751917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DOPLŇTE SPRÁVNÁ SLOVA DO VĚT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7049" y="1102578"/>
            <a:ext cx="5851282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 si to lepidlem.</a:t>
            </a:r>
          </a:p>
          <a:p>
            <a:endParaRPr lang="cs-CZ" sz="8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ůj bratr jedl ………… koláč.</a:t>
            </a:r>
          </a:p>
          <a:p>
            <a:endParaRPr lang="cs-CZ" sz="800" dirty="0" smtClean="0"/>
          </a:p>
          <a:p>
            <a:r>
              <a:rPr lang="cs-CZ" sz="2400" dirty="0" smtClean="0"/>
              <a:t>Vyrobený ze síry je ………… . </a:t>
            </a:r>
          </a:p>
          <a:p>
            <a:endParaRPr lang="cs-CZ" sz="800" dirty="0" smtClean="0"/>
          </a:p>
          <a:p>
            <a:r>
              <a:rPr lang="cs-CZ" sz="2400" dirty="0" smtClean="0"/>
              <a:t>………… je špatná vlastnost.</a:t>
            </a:r>
          </a:p>
          <a:p>
            <a:endParaRPr lang="cs-CZ" sz="800" dirty="0" smtClean="0"/>
          </a:p>
          <a:p>
            <a:r>
              <a:rPr lang="cs-CZ" sz="2400" dirty="0" smtClean="0"/>
              <a:t>Teta ………… chraplavým hlasem.</a:t>
            </a:r>
          </a:p>
          <a:p>
            <a:endParaRPr lang="cs-CZ" sz="800" dirty="0" smtClean="0"/>
          </a:p>
          <a:p>
            <a:r>
              <a:rPr lang="cs-CZ" sz="2400" dirty="0" smtClean="0"/>
              <a:t> ………… mě něco v botě.</a:t>
            </a:r>
          </a:p>
          <a:p>
            <a:endParaRPr lang="cs-CZ" sz="800" dirty="0" smtClean="0"/>
          </a:p>
          <a:p>
            <a:r>
              <a:rPr lang="cs-CZ" sz="2400" dirty="0" smtClean="0"/>
              <a:t>Mám ráda ………… </a:t>
            </a:r>
            <a:r>
              <a:rPr lang="cs-CZ" sz="2400" dirty="0"/>
              <a:t>k</a:t>
            </a:r>
            <a:r>
              <a:rPr lang="cs-CZ" sz="2400" dirty="0" smtClean="0"/>
              <a:t>věták.</a:t>
            </a:r>
          </a:p>
          <a:p>
            <a:endParaRPr lang="cs-CZ" sz="800" dirty="0" smtClean="0"/>
          </a:p>
          <a:p>
            <a:r>
              <a:rPr lang="cs-CZ" sz="2400" dirty="0" smtClean="0"/>
              <a:t> ………… je beznohý plaz podobný hadu.</a:t>
            </a:r>
          </a:p>
          <a:p>
            <a:endParaRPr lang="cs-CZ" sz="800" dirty="0" smtClean="0"/>
          </a:p>
          <a:p>
            <a:r>
              <a:rPr lang="cs-CZ" sz="2400" dirty="0" smtClean="0"/>
              <a:t>Včely sbírají z květů  ………… .</a:t>
            </a:r>
          </a:p>
          <a:p>
            <a:endParaRPr lang="cs-CZ" sz="800" dirty="0" smtClean="0"/>
          </a:p>
          <a:p>
            <a:r>
              <a:rPr lang="cs-CZ" sz="2400" dirty="0" smtClean="0"/>
              <a:t>Babička ………… mouku do misky.</a:t>
            </a:r>
          </a:p>
          <a:p>
            <a:endParaRPr lang="cs-CZ" sz="800" dirty="0" smtClean="0"/>
          </a:p>
          <a:p>
            <a:r>
              <a:rPr lang="cs-CZ" sz="2400" dirty="0" smtClean="0"/>
              <a:t>Pavel  ………… vodu ze sklenice.</a:t>
            </a:r>
          </a:p>
          <a:p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892878" y="5517232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Pýcha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46308" y="3499438"/>
            <a:ext cx="1109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Slepýš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543" y="2312490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Slepíš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058" y="4659239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sypala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3000" y="3054822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sípala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1810" y="1850825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Píchá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45248" y="2736889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syrový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82053" y="4261503"/>
            <a:ext cx="579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pyl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45054" y="1196751"/>
            <a:ext cx="1005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sírový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39336" y="3951479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sýrový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93775" y="4936359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pil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234735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238</Words>
  <Application>Microsoft Office PowerPoint</Application>
  <PresentationFormat>Předvádění na obrazovce (4:3)</PresentationFormat>
  <Paragraphs>66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Výchozí návrh</vt:lpstr>
      <vt:lpstr>Prezentace aplikace PowerPoint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12</cp:revision>
  <dcterms:created xsi:type="dcterms:W3CDTF">2012-03-11T13:30:03Z</dcterms:created>
  <dcterms:modified xsi:type="dcterms:W3CDTF">2012-03-15T20:17:19Z</dcterms:modified>
</cp:coreProperties>
</file>