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7" d="100"/>
          <a:sy n="127" d="100"/>
        </p:scale>
        <p:origin x="-11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63536-7B6A-4B3C-AE3B-3070A252BBC7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52DD4-611E-4D1E-B197-6D973A04D9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63536-7B6A-4B3C-AE3B-3070A252BBC7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52DD4-611E-4D1E-B197-6D973A04D9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63536-7B6A-4B3C-AE3B-3070A252BBC7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52DD4-611E-4D1E-B197-6D973A04D9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63536-7B6A-4B3C-AE3B-3070A252BBC7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52DD4-611E-4D1E-B197-6D973A04D9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63536-7B6A-4B3C-AE3B-3070A252BBC7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52DD4-611E-4D1E-B197-6D973A04D9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63536-7B6A-4B3C-AE3B-3070A252BBC7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52DD4-611E-4D1E-B197-6D973A04D9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63536-7B6A-4B3C-AE3B-3070A252BBC7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52DD4-611E-4D1E-B197-6D973A04D9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63536-7B6A-4B3C-AE3B-3070A252BBC7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52DD4-611E-4D1E-B197-6D973A04D9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2E263536-7B6A-4B3C-AE3B-3070A252BBC7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A252DD4-611E-4D1E-B197-6D973A04D9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63536-7B6A-4B3C-AE3B-3070A252BBC7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52DD4-611E-4D1E-B197-6D973A04D9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63536-7B6A-4B3C-AE3B-3070A252BBC7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52DD4-611E-4D1E-B197-6D973A04D9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E263536-7B6A-4B3C-AE3B-3070A252BBC7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A252DD4-611E-4D1E-B197-6D973A04D9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dupics.com/coloring-pages-human-body-c130.html" TargetMode="Externa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ástupný symbol pro text 2"/>
          <p:cNvSpPr txBox="1">
            <a:spLocks/>
          </p:cNvSpPr>
          <p:nvPr/>
        </p:nvSpPr>
        <p:spPr>
          <a:xfrm>
            <a:off x="0" y="36866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22" name="Zástupný symbol pro text 2"/>
          <p:cNvSpPr txBox="1">
            <a:spLocks/>
          </p:cNvSpPr>
          <p:nvPr/>
        </p:nvSpPr>
        <p:spPr>
          <a:xfrm>
            <a:off x="0" y="92672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23" name="Zástupný symbol pro text 2"/>
          <p:cNvSpPr txBox="1">
            <a:spLocks/>
          </p:cNvSpPr>
          <p:nvPr/>
        </p:nvSpPr>
        <p:spPr>
          <a:xfrm>
            <a:off x="0" y="148478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24" name="Zástupný symbol pro text 2"/>
          <p:cNvSpPr txBox="1">
            <a:spLocks/>
          </p:cNvSpPr>
          <p:nvPr/>
        </p:nvSpPr>
        <p:spPr>
          <a:xfrm>
            <a:off x="0" y="204284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25" name="Zástupný symbol pro text 2"/>
          <p:cNvSpPr txBox="1">
            <a:spLocks/>
          </p:cNvSpPr>
          <p:nvPr/>
        </p:nvSpPr>
        <p:spPr>
          <a:xfrm>
            <a:off x="0" y="26009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26" name="Zástupný symbol pro text 2"/>
          <p:cNvSpPr txBox="1">
            <a:spLocks/>
          </p:cNvSpPr>
          <p:nvPr/>
        </p:nvSpPr>
        <p:spPr>
          <a:xfrm>
            <a:off x="0" y="315897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7" name="Zástupný symbol pro text 2"/>
          <p:cNvSpPr txBox="1">
            <a:spLocks/>
          </p:cNvSpPr>
          <p:nvPr/>
        </p:nvSpPr>
        <p:spPr>
          <a:xfrm>
            <a:off x="0" y="31049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28" name="Zástupný symbol pro text 2"/>
          <p:cNvSpPr txBox="1">
            <a:spLocks/>
          </p:cNvSpPr>
          <p:nvPr/>
        </p:nvSpPr>
        <p:spPr>
          <a:xfrm>
            <a:off x="0" y="368102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29" name="Zástupný symbol pro text 2"/>
          <p:cNvSpPr txBox="1">
            <a:spLocks/>
          </p:cNvSpPr>
          <p:nvPr/>
        </p:nvSpPr>
        <p:spPr>
          <a:xfrm>
            <a:off x="0" y="48331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1835696" y="404664"/>
            <a:ext cx="7308304" cy="6048672"/>
            <a:chOff x="1584176" y="260648"/>
            <a:chExt cx="7308304" cy="6048672"/>
          </a:xfrm>
        </p:grpSpPr>
        <p:sp>
          <p:nvSpPr>
            <p:cNvPr id="31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32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33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34" name="Nadpis 1"/>
            <p:cNvSpPr txBox="1">
              <a:spLocks/>
            </p:cNvSpPr>
            <p:nvPr/>
          </p:nvSpPr>
          <p:spPr>
            <a:xfrm>
              <a:off x="1763688" y="1934834"/>
              <a:ext cx="536510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Receptivní řečové dovednosti</a:t>
              </a:r>
            </a:p>
          </p:txBody>
        </p:sp>
        <p:sp>
          <p:nvSpPr>
            <p:cNvPr id="35" name="Nadpis 1"/>
            <p:cNvSpPr txBox="1">
              <a:spLocks/>
            </p:cNvSpPr>
            <p:nvPr/>
          </p:nvSpPr>
          <p:spPr>
            <a:xfrm>
              <a:off x="1584176" y="252890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  Lidské tělo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36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37" name="Nadpis 1"/>
            <p:cNvSpPr txBox="1">
              <a:spLocks/>
            </p:cNvSpPr>
            <p:nvPr/>
          </p:nvSpPr>
          <p:spPr>
            <a:xfrm>
              <a:off x="1728192" y="299695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 září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38" name="Nadpis 1"/>
            <p:cNvSpPr txBox="1">
              <a:spLocks/>
            </p:cNvSpPr>
            <p:nvPr/>
          </p:nvSpPr>
          <p:spPr>
            <a:xfrm>
              <a:off x="1800200" y="350100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39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340768"/>
            <a:ext cx="8077200" cy="1673352"/>
          </a:xfr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cs-CZ" sz="4800" dirty="0" err="1" smtClean="0"/>
              <a:t>Human</a:t>
            </a:r>
            <a:r>
              <a:rPr lang="cs-CZ" sz="4800" dirty="0" smtClean="0"/>
              <a:t> body - </a:t>
            </a:r>
            <a:r>
              <a:rPr lang="cs-CZ" sz="4800" dirty="0" err="1" smtClean="0"/>
              <a:t>vocabulary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4.ročník</a:t>
            </a:r>
            <a:br>
              <a:rPr lang="cs-CZ" sz="4800" dirty="0" smtClean="0"/>
            </a:br>
            <a:endParaRPr lang="cs-CZ" dirty="0"/>
          </a:p>
        </p:txBody>
      </p:sp>
      <p:sp>
        <p:nvSpPr>
          <p:cNvPr id="5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8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4500" dirty="0" smtClean="0"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1" name="Podnadpis 2"/>
          <p:cNvSpPr>
            <a:spLocks noGrp="1"/>
          </p:cNvSpPr>
          <p:nvPr/>
        </p:nvSpPr>
        <p:spPr>
          <a:xfrm>
            <a:off x="1403648" y="34290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2" name="Nadpis 1"/>
          <p:cNvSpPr>
            <a:spLocks noGrp="1"/>
          </p:cNvSpPr>
          <p:nvPr/>
        </p:nvSpPr>
        <p:spPr>
          <a:xfrm>
            <a:off x="865820" y="2224744"/>
            <a:ext cx="7486600" cy="1226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700" dirty="0"/>
          </a:p>
        </p:txBody>
      </p:sp>
      <p:sp>
        <p:nvSpPr>
          <p:cNvPr id="13" name="Podnadpis 2"/>
          <p:cNvSpPr>
            <a:spLocks noGrp="1"/>
          </p:cNvSpPr>
          <p:nvPr/>
        </p:nvSpPr>
        <p:spPr>
          <a:xfrm>
            <a:off x="1547664" y="3645024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Anotace:Materiál </a:t>
            </a:r>
            <a:r>
              <a:rPr lang="cs-CZ" dirty="0" smtClean="0"/>
              <a:t>prezentuje slovní zásobu k tématu Lidské tělo. Žáci poznávají zvukovou i psanou </a:t>
            </a:r>
            <a:r>
              <a:rPr lang="cs-CZ" smtClean="0"/>
              <a:t>formu slov.</a:t>
            </a:r>
            <a:endParaRPr lang="cs-CZ" sz="1800" i="1" dirty="0" smtClean="0">
              <a:solidFill>
                <a:schemeClr val="tx1"/>
              </a:solidFill>
            </a:endParaRPr>
          </a:p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Vzdělávací oblast: Jazyk a jazyková komunikace</a:t>
            </a:r>
          </a:p>
          <a:p>
            <a:pPr algn="ctr"/>
            <a:r>
              <a:rPr lang="cs-CZ" sz="1600" dirty="0" smtClean="0"/>
              <a:t>Zpracovala: Martina </a:t>
            </a:r>
            <a:r>
              <a:rPr lang="cs-CZ" sz="1600" dirty="0" err="1" smtClean="0"/>
              <a:t>Habrdlová</a:t>
            </a:r>
            <a:endParaRPr lang="cs-CZ" sz="1600" dirty="0"/>
          </a:p>
        </p:txBody>
      </p:sp>
      <p:pic>
        <p:nvPicPr>
          <p:cNvPr id="14" name="Obrázek 13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87724" y="5179503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4"/>
          <p:cNvSpPr txBox="1"/>
          <p:nvPr/>
        </p:nvSpPr>
        <p:spPr>
          <a:xfrm>
            <a:off x="791580" y="498983"/>
            <a:ext cx="4428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VY_32_INOVACE_13_HUMAN BODY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04664"/>
            <a:ext cx="2525150" cy="978408"/>
          </a:xfrm>
        </p:spPr>
        <p:txBody>
          <a:bodyPr>
            <a:noAutofit/>
          </a:bodyPr>
          <a:lstStyle/>
          <a:p>
            <a:r>
              <a:rPr lang="cs-CZ" sz="4000" dirty="0" err="1" smtClean="0"/>
              <a:t>What</a:t>
            </a:r>
            <a:r>
              <a:rPr lang="cs-CZ" sz="4000" dirty="0" smtClean="0"/>
              <a:t>´s </a:t>
            </a:r>
            <a:r>
              <a:rPr lang="cs-CZ" sz="4000" dirty="0" err="1" smtClean="0"/>
              <a:t>that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err="1" smtClean="0"/>
              <a:t>It</a:t>
            </a:r>
            <a:r>
              <a:rPr lang="cs-CZ" sz="3600" dirty="0" smtClean="0"/>
              <a:t>´s </a:t>
            </a:r>
            <a:r>
              <a:rPr lang="cs-CZ" sz="3600" dirty="0" err="1" smtClean="0"/>
              <a:t>an</a:t>
            </a:r>
            <a:r>
              <a:rPr lang="cs-CZ" sz="3600" dirty="0" smtClean="0"/>
              <a:t> </a:t>
            </a:r>
            <a:r>
              <a:rPr lang="cs-CZ" sz="3600" dirty="0" err="1" smtClean="0"/>
              <a:t>ear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7" name="Zástupný symbol pro obrázek 6" descr="coloring-page-ear-s9527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3498" b="16198"/>
          <a:stretch>
            <a:fillRect/>
          </a:stretch>
        </p:blipFill>
        <p:spPr>
          <a:xfrm>
            <a:off x="2903805" y="1484784"/>
            <a:ext cx="6247397" cy="537321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2525150" cy="978408"/>
          </a:xfrm>
        </p:spPr>
        <p:txBody>
          <a:bodyPr>
            <a:no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´s </a:t>
            </a:r>
            <a:r>
              <a:rPr lang="cs-CZ" sz="3600" dirty="0" err="1" smtClean="0"/>
              <a:t>that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pic>
        <p:nvPicPr>
          <p:cNvPr id="5" name="Zástupný symbol pro obrázek 4" descr="coloring-page-eye-s10177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8888" r="8888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It</a:t>
            </a:r>
            <a:r>
              <a:rPr lang="cs-CZ" sz="3200" dirty="0" smtClean="0"/>
              <a:t>´s </a:t>
            </a:r>
            <a:r>
              <a:rPr lang="cs-CZ" sz="3200" dirty="0" err="1" smtClean="0"/>
              <a:t>an</a:t>
            </a:r>
            <a:r>
              <a:rPr lang="cs-CZ" sz="3200" dirty="0" smtClean="0"/>
              <a:t> </a:t>
            </a:r>
            <a:r>
              <a:rPr lang="cs-CZ" sz="3200" dirty="0" err="1" smtClean="0"/>
              <a:t>eye</a:t>
            </a:r>
            <a:r>
              <a:rPr lang="cs-CZ" sz="3200" dirty="0" smtClean="0"/>
              <a:t>.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rázek 7" descr="coloring-page-mouth-lips-s9524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9592" b="19592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31912" y="557064"/>
            <a:ext cx="2525150" cy="978408"/>
          </a:xfrm>
          <a:prstGeom prst="rect">
            <a:avLst/>
          </a:prstGeom>
        </p:spPr>
        <p:txBody>
          <a:bodyPr vert="horz" lIns="73152" rIns="45720" bIns="0" rtlCol="0" anchor="b">
            <a:no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satMod val="1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What´s that?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satMod val="1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Zástupný symbol pro text 3"/>
          <p:cNvSpPr txBox="1">
            <a:spLocks/>
          </p:cNvSpPr>
          <p:nvPr/>
        </p:nvSpPr>
        <p:spPr>
          <a:xfrm>
            <a:off x="316992" y="1880616"/>
            <a:ext cx="2468880" cy="4572000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It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´s a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mouth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rázek 7" descr="coloring-page-nose-s9525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9592" b="19592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31912" y="557064"/>
            <a:ext cx="2525150" cy="978408"/>
          </a:xfrm>
          <a:prstGeom prst="rect">
            <a:avLst/>
          </a:prstGeom>
        </p:spPr>
        <p:txBody>
          <a:bodyPr vert="horz" lIns="73152" rIns="45720" bIns="0" rtlCol="0" anchor="b">
            <a:no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satMod val="1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What´s that?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satMod val="1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Zástupný symbol pro text 3"/>
          <p:cNvSpPr txBox="1">
            <a:spLocks/>
          </p:cNvSpPr>
          <p:nvPr/>
        </p:nvSpPr>
        <p:spPr>
          <a:xfrm>
            <a:off x="316992" y="1880616"/>
            <a:ext cx="2468880" cy="4572000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It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´s a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nose.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rázek 7" descr="coloring-page-teeth-s11484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8888" r="8888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31912" y="557064"/>
            <a:ext cx="2525150" cy="978408"/>
          </a:xfrm>
          <a:prstGeom prst="rect">
            <a:avLst/>
          </a:prstGeom>
        </p:spPr>
        <p:txBody>
          <a:bodyPr vert="horz" lIns="73152" rIns="45720" bIns="0" rtlCol="0" anchor="b">
            <a:no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satMod val="1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What´s that?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satMod val="1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Zástupný symbol pro text 3"/>
          <p:cNvSpPr txBox="1">
            <a:spLocks/>
          </p:cNvSpPr>
          <p:nvPr/>
        </p:nvSpPr>
        <p:spPr>
          <a:xfrm>
            <a:off x="316992" y="1880616"/>
            <a:ext cx="2468880" cy="4572000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These are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teeth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rázek 7" descr="coloring-page-shoulders-s1148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8888" r="8888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31912" y="557064"/>
            <a:ext cx="2525150" cy="978408"/>
          </a:xfrm>
          <a:prstGeom prst="rect">
            <a:avLst/>
          </a:prstGeom>
        </p:spPr>
        <p:txBody>
          <a:bodyPr vert="horz" lIns="73152" rIns="45720" bIns="0" rtlCol="0" anchor="b">
            <a:no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satMod val="1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What´s that?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satMod val="1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Zástupný symbol pro text 3"/>
          <p:cNvSpPr txBox="1">
            <a:spLocks/>
          </p:cNvSpPr>
          <p:nvPr/>
        </p:nvSpPr>
        <p:spPr>
          <a:xfrm>
            <a:off x="316992" y="1880616"/>
            <a:ext cx="2468880" cy="4572000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These are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shoulders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rázek 7" descr="coloring-page-arm-s9520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3498" b="10799"/>
          <a:stretch>
            <a:fillRect/>
          </a:stretch>
        </p:blipFill>
        <p:spPr>
          <a:xfrm>
            <a:off x="2903805" y="1484784"/>
            <a:ext cx="6247397" cy="537321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31912" y="557064"/>
            <a:ext cx="2525150" cy="978408"/>
          </a:xfrm>
          <a:prstGeom prst="rect">
            <a:avLst/>
          </a:prstGeom>
        </p:spPr>
        <p:txBody>
          <a:bodyPr vert="horz" lIns="73152" rIns="45720" bIns="0" rtlCol="0" anchor="b">
            <a:no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satMod val="1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What´s that?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satMod val="1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Zástupný symbol pro text 3"/>
          <p:cNvSpPr txBox="1">
            <a:spLocks/>
          </p:cNvSpPr>
          <p:nvPr/>
        </p:nvSpPr>
        <p:spPr>
          <a:xfrm>
            <a:off x="316992" y="1880616"/>
            <a:ext cx="2468880" cy="4572000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It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´s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arm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rázek 6" descr="coloring-page-hand-s22119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b="4218"/>
          <a:stretch>
            <a:fillRect/>
          </a:stretch>
        </p:blipFill>
        <p:spPr>
          <a:xfrm>
            <a:off x="2903805" y="0"/>
            <a:ext cx="6247397" cy="6858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31912" y="557064"/>
            <a:ext cx="2525150" cy="978408"/>
          </a:xfrm>
          <a:prstGeom prst="rect">
            <a:avLst/>
          </a:prstGeom>
        </p:spPr>
        <p:txBody>
          <a:bodyPr vert="horz" lIns="73152" rIns="45720" bIns="0" rtlCol="0" anchor="b">
            <a:no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satMod val="1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What´s that?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satMod val="1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text 3"/>
          <p:cNvSpPr txBox="1">
            <a:spLocks/>
          </p:cNvSpPr>
          <p:nvPr/>
        </p:nvSpPr>
        <p:spPr>
          <a:xfrm>
            <a:off x="316992" y="1880616"/>
            <a:ext cx="2468880" cy="4572000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It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´s a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hand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rázek 6" descr="coloring-page-fingers-s11485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9592" b="19592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31912" y="557064"/>
            <a:ext cx="2525150" cy="978408"/>
          </a:xfrm>
          <a:prstGeom prst="rect">
            <a:avLst/>
          </a:prstGeom>
        </p:spPr>
        <p:txBody>
          <a:bodyPr vert="horz" lIns="73152" rIns="45720" bIns="0" rtlCol="0" anchor="b">
            <a:no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satMod val="1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What´s that?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satMod val="1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text 3"/>
          <p:cNvSpPr txBox="1">
            <a:spLocks/>
          </p:cNvSpPr>
          <p:nvPr/>
        </p:nvSpPr>
        <p:spPr>
          <a:xfrm>
            <a:off x="316992" y="1880616"/>
            <a:ext cx="2468880" cy="4572000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These are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fingers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rázek 6" descr="coloring-page-stomach-s11477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8099" b="13498"/>
          <a:stretch>
            <a:fillRect/>
          </a:stretch>
        </p:blipFill>
        <p:spPr>
          <a:xfrm>
            <a:off x="2903805" y="0"/>
            <a:ext cx="6247397" cy="6858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31912" y="557064"/>
            <a:ext cx="2525150" cy="978408"/>
          </a:xfrm>
          <a:prstGeom prst="rect">
            <a:avLst/>
          </a:prstGeom>
        </p:spPr>
        <p:txBody>
          <a:bodyPr vert="horz" lIns="73152" rIns="45720" bIns="0" rtlCol="0" anchor="b">
            <a:no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satMod val="1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What´s that?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satMod val="1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text 3"/>
          <p:cNvSpPr txBox="1">
            <a:spLocks/>
          </p:cNvSpPr>
          <p:nvPr/>
        </p:nvSpPr>
        <p:spPr>
          <a:xfrm>
            <a:off x="316992" y="1880616"/>
            <a:ext cx="2468880" cy="4572000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It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´s a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stomach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rázek 6" descr="coloring-page-back-s1148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0799" b="19592"/>
          <a:stretch>
            <a:fillRect/>
          </a:stretch>
        </p:blipFill>
        <p:spPr>
          <a:xfrm>
            <a:off x="2903805" y="707865"/>
            <a:ext cx="6247397" cy="615013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31912" y="557064"/>
            <a:ext cx="2525150" cy="978408"/>
          </a:xfrm>
          <a:prstGeom prst="rect">
            <a:avLst/>
          </a:prstGeom>
        </p:spPr>
        <p:txBody>
          <a:bodyPr vert="horz" lIns="73152" rIns="45720" bIns="0" rtlCol="0" anchor="b">
            <a:no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satMod val="1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What´s that?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satMod val="1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text 3"/>
          <p:cNvSpPr txBox="1">
            <a:spLocks/>
          </p:cNvSpPr>
          <p:nvPr/>
        </p:nvSpPr>
        <p:spPr>
          <a:xfrm>
            <a:off x="316992" y="1880616"/>
            <a:ext cx="2468880" cy="4572000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It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´s a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back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rázek 6" descr="coloring-page-leg-s952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6198" b="8099"/>
          <a:stretch>
            <a:fillRect/>
          </a:stretch>
        </p:blipFill>
        <p:spPr>
          <a:xfrm>
            <a:off x="2903805" y="1052737"/>
            <a:ext cx="6247397" cy="580526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31912" y="557064"/>
            <a:ext cx="2525150" cy="978408"/>
          </a:xfrm>
          <a:prstGeom prst="rect">
            <a:avLst/>
          </a:prstGeom>
        </p:spPr>
        <p:txBody>
          <a:bodyPr vert="horz" lIns="73152" rIns="45720" bIns="0" rtlCol="0" anchor="b">
            <a:no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satMod val="1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What´s that?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satMod val="1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text 3"/>
          <p:cNvSpPr txBox="1">
            <a:spLocks/>
          </p:cNvSpPr>
          <p:nvPr/>
        </p:nvSpPr>
        <p:spPr>
          <a:xfrm>
            <a:off x="316992" y="1880616"/>
            <a:ext cx="2468880" cy="4572000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It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´s a leg.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800" decel="100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rázek 6" descr="coloring-page-foot-s952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24297" b="10799"/>
          <a:stretch>
            <a:fillRect/>
          </a:stretch>
        </p:blipFill>
        <p:spPr>
          <a:xfrm>
            <a:off x="2903805" y="1900551"/>
            <a:ext cx="6247397" cy="495745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31912" y="557064"/>
            <a:ext cx="2525150" cy="978408"/>
          </a:xfrm>
          <a:prstGeom prst="rect">
            <a:avLst/>
          </a:prstGeom>
        </p:spPr>
        <p:txBody>
          <a:bodyPr vert="horz" lIns="73152" rIns="45720" bIns="0" rtlCol="0" anchor="b">
            <a:no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satMod val="1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What´s that?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satMod val="1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text 3"/>
          <p:cNvSpPr txBox="1">
            <a:spLocks/>
          </p:cNvSpPr>
          <p:nvPr/>
        </p:nvSpPr>
        <p:spPr>
          <a:xfrm>
            <a:off x="316992" y="1880616"/>
            <a:ext cx="2468880" cy="4572000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It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´s a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foot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rázek 6" descr="coloring-page-ankle-s11478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9592" b="10799"/>
          <a:stretch>
            <a:fillRect/>
          </a:stretch>
        </p:blipFill>
        <p:spPr>
          <a:xfrm>
            <a:off x="2903805" y="1052736"/>
            <a:ext cx="6247397" cy="580526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31912" y="557064"/>
            <a:ext cx="2525150" cy="978408"/>
          </a:xfrm>
          <a:prstGeom prst="rect">
            <a:avLst/>
          </a:prstGeom>
        </p:spPr>
        <p:txBody>
          <a:bodyPr vert="horz" lIns="73152" rIns="45720" bIns="0" rtlCol="0" anchor="b">
            <a:no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satMod val="1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What´s that?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satMod val="1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text 3"/>
          <p:cNvSpPr txBox="1">
            <a:spLocks/>
          </p:cNvSpPr>
          <p:nvPr/>
        </p:nvSpPr>
        <p:spPr>
          <a:xfrm>
            <a:off x="316992" y="1880616"/>
            <a:ext cx="2468880" cy="4572000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It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´s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ankle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131840" y="162880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edupics.com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coloring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pages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human</a:t>
            </a:r>
            <a:r>
              <a:rPr lang="cs-CZ" u="sng" dirty="0" smtClean="0">
                <a:hlinkClick r:id="rId2"/>
              </a:rPr>
              <a:t>-body-c130.html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29</TotalTime>
  <Words>178</Words>
  <Application>Microsoft Office PowerPoint</Application>
  <PresentationFormat>Předvádění na obrazovce (4:3)</PresentationFormat>
  <Paragraphs>49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Modul</vt:lpstr>
      <vt:lpstr>Snímek 1</vt:lpstr>
      <vt:lpstr>Human body - vocabulary 4.ročník </vt:lpstr>
      <vt:lpstr>What´s that?</vt:lpstr>
      <vt:lpstr>What´s that?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body</dc:title>
  <dc:creator>Rozalie</dc:creator>
  <cp:lastModifiedBy>Kluci</cp:lastModifiedBy>
  <cp:revision>7</cp:revision>
  <dcterms:created xsi:type="dcterms:W3CDTF">2010-12-04T19:58:46Z</dcterms:created>
  <dcterms:modified xsi:type="dcterms:W3CDTF">2012-01-08T12:46:50Z</dcterms:modified>
</cp:coreProperties>
</file>