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5" autoAdjust="0"/>
    <p:restoredTop sz="94660"/>
  </p:normalViewPr>
  <p:slideViewPr>
    <p:cSldViewPr>
      <p:cViewPr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Vyjmenovaná slova po S </a:t>
          </a:r>
          <a:r>
            <a:rPr lang="cs-CZ" sz="2000" dirty="0" smtClean="0"/>
            <a:t>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09DA59-2F71-42ED-9D08-480AA399240D}" type="presOf" srcId="{B651F6E3-6281-48DB-9319-2AEAFDAE7572}" destId="{F015BE57-5137-40D2-A44D-1B563514FC7F}" srcOrd="0" destOrd="0" presId="urn:microsoft.com/office/officeart/2005/8/layout/target3"/>
    <dgm:cxn modelId="{60B727F6-E122-4846-97D7-CCB1BE1AF395}" type="presOf" srcId="{4E88AA4B-99E2-4F72-AB6C-6C19D79982AB}" destId="{DB689421-4FD8-4F3B-A04A-70783B511D43}" srcOrd="1" destOrd="0" presId="urn:microsoft.com/office/officeart/2005/8/layout/target3"/>
    <dgm:cxn modelId="{1A5405BA-EE4C-4065-A127-60D31F05EAAE}" type="presOf" srcId="{D1D4F407-5343-4D3F-B5B9-D407B03CAEB4}" destId="{AED2198E-93D5-4001-81B4-73124B309672}" srcOrd="1" destOrd="0" presId="urn:microsoft.com/office/officeart/2005/8/layout/target3"/>
    <dgm:cxn modelId="{4E4A7992-ADB4-4E55-BFAC-1323B89FC72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7509E6-FBA0-454D-9890-510D13E30697}" type="presOf" srcId="{D1B46980-6531-4606-95E6-44980827E919}" destId="{EA045D43-8088-4E18-87BE-1789E3426A92}" srcOrd="0" destOrd="0" presId="urn:microsoft.com/office/officeart/2005/8/layout/target3"/>
    <dgm:cxn modelId="{79D5715D-6120-4147-9F61-FAEBAB0C3C6B}" type="presOf" srcId="{D1B46980-6531-4606-95E6-44980827E919}" destId="{EDA7BD5C-7C80-4146-A761-C21E357D1ED8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978E57E7-B900-4B02-8F56-F9F6018855F6}" type="presOf" srcId="{D8197B8C-B260-4A16-BDF4-0947B075E274}" destId="{A0E60D87-231D-4C1B-925D-B828E83A1A2D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A028331-25EB-433B-A989-00ED629CD443}" type="presOf" srcId="{D8197B8C-B260-4A16-BDF4-0947B075E274}" destId="{27935CD7-A716-4E81-86AA-EB790E5F1F76}" srcOrd="1" destOrd="0" presId="urn:microsoft.com/office/officeart/2005/8/layout/target3"/>
    <dgm:cxn modelId="{D7753301-4EA0-4168-9A86-44E20F39DC3B}" type="presOf" srcId="{757F3AB3-0718-4624-B441-E567A8F0AB56}" destId="{333A1088-737F-45CB-B68E-254E46348037}" srcOrd="0" destOrd="0" presId="urn:microsoft.com/office/officeart/2005/8/layout/target3"/>
    <dgm:cxn modelId="{155D9274-E75B-438F-850D-5BB19BEF45CB}" type="presOf" srcId="{4E88AA4B-99E2-4F72-AB6C-6C19D79982AB}" destId="{7B828645-70C1-4D23-9096-85017B3815D3}" srcOrd="0" destOrd="0" presId="urn:microsoft.com/office/officeart/2005/8/layout/target3"/>
    <dgm:cxn modelId="{C3696730-6310-420F-86F3-EF612CCB78C7}" type="presOf" srcId="{B651F6E3-6281-48DB-9319-2AEAFDAE7572}" destId="{974EAA48-1495-4C86-AC73-0E9F1747E3C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DFD4FBE-8D3A-4014-9502-A460DEA8BA08}" type="presParOf" srcId="{333A1088-737F-45CB-B68E-254E46348037}" destId="{F5ABB229-8D3B-4694-996A-96F23CF14429}" srcOrd="0" destOrd="0" presId="urn:microsoft.com/office/officeart/2005/8/layout/target3"/>
    <dgm:cxn modelId="{FAEF8AC7-88B9-4D12-B1EA-F523783B7479}" type="presParOf" srcId="{333A1088-737F-45CB-B68E-254E46348037}" destId="{F41139FD-01EE-4571-8B17-4FB00FC51163}" srcOrd="1" destOrd="0" presId="urn:microsoft.com/office/officeart/2005/8/layout/target3"/>
    <dgm:cxn modelId="{8623893A-409C-4B6C-9743-3CE88B5ED005}" type="presParOf" srcId="{333A1088-737F-45CB-B68E-254E46348037}" destId="{D005CE8C-CC26-4C3E-AC11-E15060ECD759}" srcOrd="2" destOrd="0" presId="urn:microsoft.com/office/officeart/2005/8/layout/target3"/>
    <dgm:cxn modelId="{1C9541CB-9DB6-40AE-BF9F-227A29CA294C}" type="presParOf" srcId="{333A1088-737F-45CB-B68E-254E46348037}" destId="{9AC702C8-3868-4C82-9F95-6E789599D438}" srcOrd="3" destOrd="0" presId="urn:microsoft.com/office/officeart/2005/8/layout/target3"/>
    <dgm:cxn modelId="{14527A61-472A-4F19-BFDB-2D97C76DD443}" type="presParOf" srcId="{333A1088-737F-45CB-B68E-254E46348037}" destId="{C56AD104-0517-429B-A338-6BAAE22359FE}" srcOrd="4" destOrd="0" presId="urn:microsoft.com/office/officeart/2005/8/layout/target3"/>
    <dgm:cxn modelId="{FB36DEDB-7F75-4DDD-BDB5-C591E47700E7}" type="presParOf" srcId="{333A1088-737F-45CB-B68E-254E46348037}" destId="{7B828645-70C1-4D23-9096-85017B3815D3}" srcOrd="5" destOrd="0" presId="urn:microsoft.com/office/officeart/2005/8/layout/target3"/>
    <dgm:cxn modelId="{B1924303-2204-4AF3-ABC6-DFB8F00AF574}" type="presParOf" srcId="{333A1088-737F-45CB-B68E-254E46348037}" destId="{FB1C1992-71C7-4506-9692-28C1D8505AA7}" srcOrd="6" destOrd="0" presId="urn:microsoft.com/office/officeart/2005/8/layout/target3"/>
    <dgm:cxn modelId="{CA697CC0-6C48-4FC2-8D25-1D44747985E3}" type="presParOf" srcId="{333A1088-737F-45CB-B68E-254E46348037}" destId="{F002FDA7-0EE0-4CD5-81B2-16EF8F133201}" srcOrd="7" destOrd="0" presId="urn:microsoft.com/office/officeart/2005/8/layout/target3"/>
    <dgm:cxn modelId="{4F59EFC1-4A46-4137-B3B4-86BD5E82CE1C}" type="presParOf" srcId="{333A1088-737F-45CB-B68E-254E46348037}" destId="{EA045D43-8088-4E18-87BE-1789E3426A92}" srcOrd="8" destOrd="0" presId="urn:microsoft.com/office/officeart/2005/8/layout/target3"/>
    <dgm:cxn modelId="{3AEE3CF4-A70B-4368-ADC7-BCE625FE4509}" type="presParOf" srcId="{333A1088-737F-45CB-B68E-254E46348037}" destId="{8B95B813-8294-49E2-8E34-EBF96BCCE12F}" srcOrd="9" destOrd="0" presId="urn:microsoft.com/office/officeart/2005/8/layout/target3"/>
    <dgm:cxn modelId="{DF9FEBEF-EFB7-45A7-B073-F4C5405121A6}" type="presParOf" srcId="{333A1088-737F-45CB-B68E-254E46348037}" destId="{532874C7-98A7-4C2A-8FC0-2AA25848A5EE}" srcOrd="10" destOrd="0" presId="urn:microsoft.com/office/officeart/2005/8/layout/target3"/>
    <dgm:cxn modelId="{635DB21D-D739-41C8-99C2-657402618096}" type="presParOf" srcId="{333A1088-737F-45CB-B68E-254E46348037}" destId="{F015BE57-5137-40D2-A44D-1B563514FC7F}" srcOrd="11" destOrd="0" presId="urn:microsoft.com/office/officeart/2005/8/layout/target3"/>
    <dgm:cxn modelId="{4DC78233-C86E-4429-8D21-4D915535028A}" type="presParOf" srcId="{333A1088-737F-45CB-B68E-254E46348037}" destId="{BF638725-8C2F-476E-BEB6-257F0C54AF4E}" srcOrd="12" destOrd="0" presId="urn:microsoft.com/office/officeart/2005/8/layout/target3"/>
    <dgm:cxn modelId="{9D2DA907-8D92-4869-919C-BD97B768A4E7}" type="presParOf" srcId="{333A1088-737F-45CB-B68E-254E46348037}" destId="{5E54BAA7-8971-4D23-B6AD-C42AB79D4B13}" srcOrd="13" destOrd="0" presId="urn:microsoft.com/office/officeart/2005/8/layout/target3"/>
    <dgm:cxn modelId="{CA0F4950-09E4-42BA-9B46-022B6146E931}" type="presParOf" srcId="{333A1088-737F-45CB-B68E-254E46348037}" destId="{A0E60D87-231D-4C1B-925D-B828E83A1A2D}" srcOrd="14" destOrd="0" presId="urn:microsoft.com/office/officeart/2005/8/layout/target3"/>
    <dgm:cxn modelId="{7754CEF4-F831-4E36-8B37-D85C2B05CF4B}" type="presParOf" srcId="{333A1088-737F-45CB-B68E-254E46348037}" destId="{AED2198E-93D5-4001-81B4-73124B309672}" srcOrd="15" destOrd="0" presId="urn:microsoft.com/office/officeart/2005/8/layout/target3"/>
    <dgm:cxn modelId="{BE24477C-E6EA-4CA3-902E-F480D2C244AB}" type="presParOf" srcId="{333A1088-737F-45CB-B68E-254E46348037}" destId="{DB689421-4FD8-4F3B-A04A-70783B511D43}" srcOrd="16" destOrd="0" presId="urn:microsoft.com/office/officeart/2005/8/layout/target3"/>
    <dgm:cxn modelId="{AF77CCC6-1FD8-4D67-83FC-CA661F852A49}" type="presParOf" srcId="{333A1088-737F-45CB-B68E-254E46348037}" destId="{EDA7BD5C-7C80-4146-A761-C21E357D1ED8}" srcOrd="17" destOrd="0" presId="urn:microsoft.com/office/officeart/2005/8/layout/target3"/>
    <dgm:cxn modelId="{99D060F4-18C9-4428-A34E-04BB067F46F9}" type="presParOf" srcId="{333A1088-737F-45CB-B68E-254E46348037}" destId="{974EAA48-1495-4C86-AC73-0E9F1747E3C6}" srcOrd="18" destOrd="0" presId="urn:microsoft.com/office/officeart/2005/8/layout/target3"/>
    <dgm:cxn modelId="{C07F1CB1-E1F4-440F-8FBD-A65BF65B500F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808485" cy="18084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00839" y="0"/>
          <a:ext cx="6806571" cy="18084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900839" y="0"/>
        <a:ext cx="6806571" cy="289357"/>
      </dsp:txXfrm>
    </dsp:sp>
    <dsp:sp modelId="{C56AD104-0517-429B-A338-6BAAE22359FE}">
      <dsp:nvSpPr>
        <dsp:cNvPr id="0" name=""/>
        <dsp:cNvSpPr/>
      </dsp:nvSpPr>
      <dsp:spPr>
        <a:xfrm>
          <a:off x="189890" y="289357"/>
          <a:ext cx="1428703" cy="1428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904242" y="289357"/>
          <a:ext cx="6806571" cy="1428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904242" y="289357"/>
        <a:ext cx="6806571" cy="289357"/>
      </dsp:txXfrm>
    </dsp:sp>
    <dsp:sp modelId="{F002FDA7-0EE0-4CD5-81B2-16EF8F133201}">
      <dsp:nvSpPr>
        <dsp:cNvPr id="0" name=""/>
        <dsp:cNvSpPr/>
      </dsp:nvSpPr>
      <dsp:spPr>
        <a:xfrm>
          <a:off x="379781" y="578715"/>
          <a:ext cx="1048921" cy="104892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904242" y="578715"/>
          <a:ext cx="6806571" cy="10489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904242" y="578715"/>
        <a:ext cx="6806571" cy="289357"/>
      </dsp:txXfrm>
    </dsp:sp>
    <dsp:sp modelId="{532874C7-98A7-4C2A-8FC0-2AA25848A5EE}">
      <dsp:nvSpPr>
        <dsp:cNvPr id="0" name=""/>
        <dsp:cNvSpPr/>
      </dsp:nvSpPr>
      <dsp:spPr>
        <a:xfrm>
          <a:off x="569672" y="868072"/>
          <a:ext cx="669139" cy="6691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904242" y="868072"/>
          <a:ext cx="6806571" cy="6691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VY_32_INOVACE_14_ČJ3</a:t>
          </a:r>
          <a:endParaRPr lang="cs-CZ" sz="2000" kern="1200" dirty="0"/>
        </a:p>
      </dsp:txBody>
      <dsp:txXfrm>
        <a:off x="904242" y="868072"/>
        <a:ext cx="6806571" cy="289357"/>
      </dsp:txXfrm>
    </dsp:sp>
    <dsp:sp modelId="{5E54BAA7-8971-4D23-B6AD-C42AB79D4B13}">
      <dsp:nvSpPr>
        <dsp:cNvPr id="0" name=""/>
        <dsp:cNvSpPr/>
      </dsp:nvSpPr>
      <dsp:spPr>
        <a:xfrm>
          <a:off x="759563" y="1157430"/>
          <a:ext cx="289357" cy="2893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904242" y="1157430"/>
          <a:ext cx="6806571" cy="2893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Vyjmenovaná slova po S </a:t>
          </a:r>
          <a:r>
            <a:rPr lang="cs-CZ" sz="2000" kern="1200" dirty="0" smtClean="0"/>
            <a:t>- PROCVIČOVÁNÍ</a:t>
          </a:r>
          <a:endParaRPr lang="cs-CZ" sz="2000" kern="1200" dirty="0"/>
        </a:p>
      </dsp:txBody>
      <dsp:txXfrm>
        <a:off x="904242" y="1157430"/>
        <a:ext cx="6806571" cy="289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C0CF3-8867-492B-9F45-BC2869383D4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96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5CAD0-EC3B-43E0-B493-860989BBF9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90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C8297-E9C1-4E06-B5F1-577FD3E4A1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212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3AF4E6-BB0D-4CE8-9D13-68DA8AB057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895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CA6E2-F284-4010-9E48-D5A8F12ED7D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934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1501EC-B69A-4053-92C9-DDBFC60A37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5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E8CD8-0C1A-4A81-A553-55E33CB16B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245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D31EB-F31B-4DAC-AC56-1F240FC498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2678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D529E-81B1-4552-AFF1-160FF21AB3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63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2643C-655C-4605-9486-B863ADF6BE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896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23D5A-325D-4764-9568-95E87F13DB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566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BED71-C35E-4077-AB5C-59B8F35BC34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610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6F9F4F-2B00-4F98-AB00-04EC0789C25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160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1977572"/>
              </p:ext>
            </p:extLst>
          </p:nvPr>
        </p:nvGraphicFramePr>
        <p:xfrm>
          <a:off x="965642" y="1772816"/>
          <a:ext cx="7710814" cy="1808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8488" y="4238625"/>
            <a:ext cx="5407025" cy="1047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0868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procvičování vyjmenovaných slov po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Tx/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7106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4024" y="76617"/>
            <a:ext cx="82301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Každý obrázek znázorňuje jedno vyjmenované slovo po S.</a:t>
            </a:r>
          </a:p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 Obrázky pojmenujte a seřaďte ve správném pořadí.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Šárka\AppData\Local\Microsoft\Windows\Temporary Internet Files\Content.IE5\3QU814S2\MP9004070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821" y="5013176"/>
            <a:ext cx="2446379" cy="156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5GC0N7R5\MP9004100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115" y="2865755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X8IZ0FL3\MC9000882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723" y="1174744"/>
            <a:ext cx="200843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00MWNHCS\MC9002159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115" y="1222097"/>
            <a:ext cx="1743613" cy="127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Šárka\AppData\Local\Microsoft\Windows\Temporary Internet Files\Content.IE5\4BI1YBTJ\MP9003996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490" y="5013176"/>
            <a:ext cx="2394712" cy="155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Šárka\AppData\Local\Microsoft\Windows\Temporary Internet Files\Content.IE5\C0S8E5GG\MP9004038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71" y="5013177"/>
            <a:ext cx="2337412" cy="155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:\Users\Šárka\AppData\Local\Microsoft\Windows\Temporary Internet Files\Content.IE5\DH0TI9U6\MC9001092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332" y="2785967"/>
            <a:ext cx="1586723" cy="191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Šárka\AppData\Local\Microsoft\Windows\Temporary Internet Files\Content.IE5\4BI1YBTJ\MC9003510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19" y="1100545"/>
            <a:ext cx="12584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:\Users\Šárka\AppData\Local\Microsoft\Windows\Temporary Internet Files\Content.IE5\X8IZ0FL3\MC9003049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975" y="3078830"/>
            <a:ext cx="1806854" cy="132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3" name="Picture 39" descr="C:\Users\Šárka\AppData\Local\Microsoft\Windows\Temporary Internet Files\Content.IE5\4BI1YBTJ\MC90019645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06" y="896526"/>
            <a:ext cx="1818742" cy="159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C:\Users\Šárka\AppData\Local\Microsoft\Windows\Temporary Internet Files\Content.IE5\X8IZ0FL3\MP90014897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84" y="2647881"/>
            <a:ext cx="1462776" cy="218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04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6027" y="764703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SYČET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774714"/>
            <a:ext cx="1651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USYCHAT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764703"/>
            <a:ext cx="1164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SYPAT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3824" y="6237312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ZASYCHAL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63641" y="5247597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VYSYCHAL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65066" y="5747858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USYCHALO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85564" y="6273025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SYPÁNÍ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3943" y="5733256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ZÁSYP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6772" y="6256392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POSYP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95389" y="6230758"/>
            <a:ext cx="949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SYPAČ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76498" y="524759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SYPKÝ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5131" y="5229200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SYPÁTKO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01794" y="5747858"/>
            <a:ext cx="1394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ROZSYPAT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64932" y="5729446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ZASYČEL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92692" y="5247597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SYKOT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0959" y="622789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SYČÍCÍ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99236" y="5247597"/>
            <a:ext cx="1244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SYKAVKY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11649" y="774714"/>
            <a:ext cx="1467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SYROVÝ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98966" y="572944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SYROVÉ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10030" y="5733256"/>
            <a:ext cx="1475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SYROVA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83466" y="5229200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SYROVINKA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699" y="161950"/>
            <a:ext cx="9155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 vyjmenovaným slovům do sloupečků přiřaďte slova příbuzná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</p:txBody>
      </p:sp>
      <p:cxnSp>
        <p:nvCxnSpPr>
          <p:cNvPr id="33" name="Přímá spojnice 32"/>
          <p:cNvCxnSpPr/>
          <p:nvPr/>
        </p:nvCxnSpPr>
        <p:spPr>
          <a:xfrm>
            <a:off x="2371527" y="693438"/>
            <a:ext cx="0" cy="396899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328973" y="693438"/>
            <a:ext cx="0" cy="396899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372200" y="693438"/>
            <a:ext cx="0" cy="396899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10959" y="1236379"/>
            <a:ext cx="8186605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3112244" y="5229200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SYČENÍ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380445" y="624007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ZASYČENÍ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138415" y="6240079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66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54" grpId="0"/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7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113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Prezentace aplikace PowerPoint</vt:lpstr>
      <vt:lpstr>ANOTACE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15</cp:revision>
  <dcterms:created xsi:type="dcterms:W3CDTF">2012-02-23T13:12:51Z</dcterms:created>
  <dcterms:modified xsi:type="dcterms:W3CDTF">2012-03-15T20:18:14Z</dcterms:modified>
</cp:coreProperties>
</file>