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A5002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31" autoAdjust="0"/>
    <p:restoredTop sz="94660"/>
  </p:normalViewPr>
  <p:slideViewPr>
    <p:cSldViewPr>
      <p:cViewPr varScale="1">
        <p:scale>
          <a:sx n="103" d="100"/>
          <a:sy n="103" d="100"/>
        </p:scale>
        <p:origin x="-3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30E116-9475-451C-B867-23C231AD3349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FC3FC8-B863-4CC7-92A4-274CDF145F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9852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FD92-DB03-4ED7-8470-4053F9AB1B82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44A7-9717-47F7-BDDE-7CE59D9610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891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FD92-DB03-4ED7-8470-4053F9AB1B82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44A7-9717-47F7-BDDE-7CE59D9610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9395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FD92-DB03-4ED7-8470-4053F9AB1B82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44A7-9717-47F7-BDDE-7CE59D9610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16755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FD92-DB03-4ED7-8470-4053F9AB1B82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44A7-9717-47F7-BDDE-7CE59D9610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80315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FD92-DB03-4ED7-8470-4053F9AB1B82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44A7-9717-47F7-BDDE-7CE59D9610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9482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FD92-DB03-4ED7-8470-4053F9AB1B82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44A7-9717-47F7-BDDE-7CE59D9610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1314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FD92-DB03-4ED7-8470-4053F9AB1B82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44A7-9717-47F7-BDDE-7CE59D9610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56331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FD92-DB03-4ED7-8470-4053F9AB1B82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44A7-9717-47F7-BDDE-7CE59D9610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48509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FD92-DB03-4ED7-8470-4053F9AB1B82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44A7-9717-47F7-BDDE-7CE59D9610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0485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FD92-DB03-4ED7-8470-4053F9AB1B82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44A7-9717-47F7-BDDE-7CE59D9610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2343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FD92-DB03-4ED7-8470-4053F9AB1B82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44A7-9717-47F7-BDDE-7CE59D9610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1154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A50021"/>
            </a:gs>
            <a:gs pos="100000">
              <a:schemeClr val="accent1">
                <a:tint val="44500"/>
                <a:satMod val="160000"/>
                <a:lumMod val="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6BFD92-DB03-4ED7-8470-4053F9AB1B82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E44A7-9717-47F7-BDDE-7CE59D9610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747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09673245"/>
              </p:ext>
            </p:extLst>
          </p:nvPr>
        </p:nvGraphicFramePr>
        <p:xfrm>
          <a:off x="539552" y="980728"/>
          <a:ext cx="8229600" cy="480364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155247"/>
                <a:gridCol w="5074353"/>
              </a:tblGrid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Název školy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Základní škola a Mateřská škola Ploskovice, </a:t>
                      </a:r>
                      <a:r>
                        <a:rPr lang="cs-CZ" sz="1600" dirty="0" err="1">
                          <a:effectLst/>
                        </a:rPr>
                        <a:t>p.o</a:t>
                      </a:r>
                      <a:r>
                        <a:rPr lang="cs-CZ" sz="1600" dirty="0">
                          <a:effectLst/>
                        </a:rPr>
                        <a:t>., okres Litoměřice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Číslo projektu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CZ.1.07/1.4.00/21.1113 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Název projektu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„Zlepšení kvality vzdělávání na ZŠ a MŠ Ploskovice “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Číslo a název šablony klíčové aktivity 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III/2 - Inovace a zkvalitnění výuky prostřednictvím ICT 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Název ověřovaného materiálu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Plzeňský</a:t>
                      </a:r>
                      <a:r>
                        <a:rPr lang="cs-CZ" sz="1600" baseline="0" dirty="0" smtClean="0">
                          <a:effectLst/>
                        </a:rPr>
                        <a:t> kraj 2</a:t>
                      </a:r>
                      <a:r>
                        <a:rPr lang="cs-CZ" sz="1600" dirty="0">
                          <a:effectLst/>
                        </a:rPr>
                        <a:t> 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Jméno autora výukového materiálu 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r>
                        <a:rPr lang="cs-CZ" sz="1800" dirty="0" smtClean="0">
                          <a:effectLst/>
                        </a:rPr>
                        <a:t>Tomáš Nový </a:t>
                      </a:r>
                      <a:endParaRPr lang="cs-CZ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Datum, ve kterém byl VM vytvořen: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r>
                        <a:rPr lang="cs-CZ" sz="1800" dirty="0" smtClean="0">
                          <a:effectLst/>
                        </a:rPr>
                        <a:t>7.2.2012</a:t>
                      </a:r>
                      <a:endParaRPr lang="cs-CZ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Ročník, pro který je výukový materiál určen: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r>
                        <a:rPr lang="cs-CZ" sz="1800" dirty="0" smtClean="0">
                          <a:effectLst/>
                        </a:rPr>
                        <a:t>osmý </a:t>
                      </a:r>
                      <a:endParaRPr lang="cs-CZ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Vzdělávací oblast, vzdělávací obor, tematický okruh, téma: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 </a:t>
                      </a:r>
                      <a:r>
                        <a:rPr lang="cs-CZ" sz="1800" smtClean="0">
                          <a:effectLst/>
                        </a:rPr>
                        <a:t>kraje ČR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2808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Metodický list/anotace – výstižný popis způsobu použití výukového materiálu ve výuce: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r>
                        <a:rPr lang="cs-CZ" sz="1800" dirty="0" smtClean="0">
                          <a:solidFill>
                            <a:schemeClr val="bg1"/>
                          </a:solidFill>
                          <a:effectLst/>
                        </a:rPr>
                        <a:t>Výklad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  <a:effectLst/>
                        </a:rPr>
                        <a:t> nové látky. Barevný text žáci píší, žlutý pouze pro výklad učitele. Jednotlivé obrázky učitel okomentuje. </a:t>
                      </a:r>
                      <a:endParaRPr lang="cs-CZ" sz="1800" dirty="0" smtClean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Formát přílohy na CD/DVD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PDF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28178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2"/>
          <p:cNvSpPr txBox="1"/>
          <p:nvPr/>
        </p:nvSpPr>
        <p:spPr>
          <a:xfrm>
            <a:off x="6228184" y="404664"/>
            <a:ext cx="24623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b="1" dirty="0" smtClean="0">
                <a:solidFill>
                  <a:schemeClr val="bg1"/>
                </a:solidFill>
              </a:rPr>
              <a:t>VY_32_INOVACE_197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97473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FFFF"/>
                </a:solidFill>
              </a:rPr>
              <a:t>Plzeňský kraj 2</a:t>
            </a:r>
            <a:endParaRPr lang="cs-CZ" dirty="0">
              <a:solidFill>
                <a:srgbClr val="00FFFF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764704"/>
            <a:ext cx="6332589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929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FFFF"/>
                </a:solidFill>
              </a:rPr>
              <a:t>Hospodářství </a:t>
            </a:r>
            <a:endParaRPr lang="cs-CZ" dirty="0">
              <a:solidFill>
                <a:srgbClr val="00FF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Ovlivněno historií a podnebím</a:t>
            </a:r>
            <a:endParaRPr lang="cs-CZ" dirty="0" smtClean="0">
              <a:solidFill>
                <a:srgbClr val="00FFFF"/>
              </a:solidFill>
            </a:endParaRPr>
          </a:p>
          <a:p>
            <a:r>
              <a:rPr lang="cs-CZ" dirty="0" smtClean="0">
                <a:solidFill>
                  <a:srgbClr val="00FFFF"/>
                </a:solidFill>
              </a:rPr>
              <a:t>Obiloviny (</a:t>
            </a:r>
            <a:r>
              <a:rPr lang="cs-CZ" dirty="0" smtClean="0">
                <a:solidFill>
                  <a:srgbClr val="FFFF00"/>
                </a:solidFill>
              </a:rPr>
              <a:t>pšenice, ječmen), </a:t>
            </a:r>
            <a:r>
              <a:rPr lang="cs-CZ" dirty="0" smtClean="0">
                <a:solidFill>
                  <a:srgbClr val="00FFFF"/>
                </a:solidFill>
              </a:rPr>
              <a:t>řepka</a:t>
            </a:r>
          </a:p>
          <a:p>
            <a:r>
              <a:rPr lang="cs-CZ" dirty="0" smtClean="0">
                <a:solidFill>
                  <a:srgbClr val="00FFFF"/>
                </a:solidFill>
              </a:rPr>
              <a:t>Skot, prasata</a:t>
            </a:r>
          </a:p>
          <a:p>
            <a:endParaRPr lang="cs-CZ" dirty="0">
              <a:solidFill>
                <a:srgbClr val="00FFFF"/>
              </a:solidFill>
            </a:endParaRPr>
          </a:p>
          <a:p>
            <a:r>
              <a:rPr lang="cs-CZ" dirty="0" smtClean="0">
                <a:solidFill>
                  <a:srgbClr val="00FFFF"/>
                </a:solidFill>
              </a:rPr>
              <a:t>Těžba kaolínu </a:t>
            </a:r>
            <a:r>
              <a:rPr lang="cs-CZ" dirty="0" smtClean="0">
                <a:solidFill>
                  <a:srgbClr val="FFFF00"/>
                </a:solidFill>
              </a:rPr>
              <a:t>(Horní Bříza)</a:t>
            </a:r>
          </a:p>
        </p:txBody>
      </p:sp>
    </p:spTree>
    <p:extLst>
      <p:ext uri="{BB962C8B-B14F-4D97-AF65-F5344CB8AC3E}">
        <p14:creationId xmlns:p14="http://schemas.microsoft.com/office/powerpoint/2010/main" xmlns="" val="407648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FFFF"/>
                </a:solidFill>
              </a:rPr>
              <a:t>Průmysl </a:t>
            </a:r>
            <a:endParaRPr lang="cs-CZ" dirty="0">
              <a:solidFill>
                <a:srgbClr val="00FF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FFFF"/>
                </a:solidFill>
              </a:rPr>
              <a:t>Potravinářství – pivo </a:t>
            </a:r>
            <a:r>
              <a:rPr lang="cs-CZ" dirty="0" smtClean="0">
                <a:solidFill>
                  <a:srgbClr val="FFFF00"/>
                </a:solidFill>
              </a:rPr>
              <a:t>(Prazdroj)</a:t>
            </a:r>
            <a:r>
              <a:rPr lang="cs-CZ" dirty="0" smtClean="0">
                <a:solidFill>
                  <a:srgbClr val="00FFFF"/>
                </a:solidFill>
              </a:rPr>
              <a:t>, lihoviny </a:t>
            </a:r>
            <a:r>
              <a:rPr lang="cs-CZ" dirty="0" smtClean="0">
                <a:solidFill>
                  <a:srgbClr val="FFFF00"/>
                </a:solidFill>
              </a:rPr>
              <a:t>(</a:t>
            </a:r>
            <a:r>
              <a:rPr lang="cs-CZ" dirty="0" err="1" smtClean="0">
                <a:solidFill>
                  <a:srgbClr val="FFFF00"/>
                </a:solidFill>
              </a:rPr>
              <a:t>Stock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Božkov</a:t>
            </a:r>
            <a:r>
              <a:rPr lang="cs-CZ" dirty="0" smtClean="0">
                <a:solidFill>
                  <a:srgbClr val="FFFF00"/>
                </a:solidFill>
              </a:rPr>
              <a:t>)</a:t>
            </a:r>
            <a:r>
              <a:rPr lang="cs-CZ" dirty="0" smtClean="0">
                <a:solidFill>
                  <a:srgbClr val="00FFFF"/>
                </a:solidFill>
              </a:rPr>
              <a:t>, masokombinát </a:t>
            </a:r>
            <a:r>
              <a:rPr lang="cs-CZ" dirty="0" smtClean="0">
                <a:solidFill>
                  <a:srgbClr val="FFFF00"/>
                </a:solidFill>
              </a:rPr>
              <a:t>(Klatovy)</a:t>
            </a:r>
            <a:endParaRPr lang="cs-CZ" dirty="0" smtClean="0">
              <a:solidFill>
                <a:srgbClr val="00FFFF"/>
              </a:solidFill>
            </a:endParaRPr>
          </a:p>
          <a:p>
            <a:r>
              <a:rPr lang="cs-CZ" dirty="0" smtClean="0">
                <a:solidFill>
                  <a:srgbClr val="00FFFF"/>
                </a:solidFill>
              </a:rPr>
              <a:t>Strojírenství – Škoda Plzeň – </a:t>
            </a:r>
            <a:r>
              <a:rPr lang="cs-CZ" dirty="0" smtClean="0">
                <a:solidFill>
                  <a:srgbClr val="FFFF00"/>
                </a:solidFill>
              </a:rPr>
              <a:t>turbíny, elektromotory</a:t>
            </a:r>
          </a:p>
          <a:p>
            <a:r>
              <a:rPr lang="cs-CZ" dirty="0" smtClean="0">
                <a:solidFill>
                  <a:srgbClr val="00FFFF"/>
                </a:solidFill>
              </a:rPr>
              <a:t>Dřevozpracující – </a:t>
            </a:r>
            <a:r>
              <a:rPr lang="cs-CZ" dirty="0" err="1" smtClean="0">
                <a:solidFill>
                  <a:srgbClr val="00FFFF"/>
                </a:solidFill>
              </a:rPr>
              <a:t>Solo</a:t>
            </a:r>
            <a:r>
              <a:rPr lang="cs-CZ" dirty="0" smtClean="0">
                <a:solidFill>
                  <a:srgbClr val="00FFFF"/>
                </a:solidFill>
              </a:rPr>
              <a:t> Sušice</a:t>
            </a:r>
          </a:p>
          <a:p>
            <a:endParaRPr lang="cs-CZ" dirty="0">
              <a:solidFill>
                <a:srgbClr val="00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422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Postavení 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Dlouho na okraji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Dnes napojení na Německo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Nízká nezaměstnanost </a:t>
            </a:r>
          </a:p>
          <a:p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009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Zajímavosti 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Domažlice – chodské slavnosti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Rabštejn nad Střelou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Památky – Švihov, Kozel, Velhartice,  </a:t>
            </a:r>
            <a:r>
              <a:rPr lang="cs-CZ" dirty="0" err="1" smtClean="0">
                <a:solidFill>
                  <a:srgbClr val="FFFF00"/>
                </a:solidFill>
              </a:rPr>
              <a:t>Kašperk</a:t>
            </a:r>
            <a:r>
              <a:rPr lang="cs-CZ" dirty="0" smtClean="0">
                <a:solidFill>
                  <a:srgbClr val="FFFF00"/>
                </a:solidFill>
              </a:rPr>
              <a:t>, Rabí, Radyně, Buben</a:t>
            </a:r>
          </a:p>
        </p:txBody>
      </p:sp>
    </p:spTree>
    <p:extLst>
      <p:ext uri="{BB962C8B-B14F-4D97-AF65-F5344CB8AC3E}">
        <p14:creationId xmlns:p14="http://schemas.microsoft.com/office/powerpoint/2010/main" xmlns="" val="241696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Národní park Šumava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Železná ruda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Bombardování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Horšovský </a:t>
            </a:r>
            <a:r>
              <a:rPr lang="cs-CZ" dirty="0">
                <a:solidFill>
                  <a:srgbClr val="FFFF00"/>
                </a:solidFill>
              </a:rPr>
              <a:t>T</a:t>
            </a:r>
            <a:r>
              <a:rPr lang="cs-CZ" dirty="0" smtClean="0">
                <a:solidFill>
                  <a:srgbClr val="FFFF00"/>
                </a:solidFill>
              </a:rPr>
              <a:t>ýn, Horažďovice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Junák </a:t>
            </a:r>
          </a:p>
        </p:txBody>
      </p:sp>
    </p:spTree>
    <p:extLst>
      <p:ext uri="{BB962C8B-B14F-4D97-AF65-F5344CB8AC3E}">
        <p14:creationId xmlns:p14="http://schemas.microsoft.com/office/powerpoint/2010/main" xmlns="" val="130159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195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Plzeňský kraj 2</vt:lpstr>
      <vt:lpstr>Hospodářství </vt:lpstr>
      <vt:lpstr>Průmysl </vt:lpstr>
      <vt:lpstr>Postavení </vt:lpstr>
      <vt:lpstr>Zajímavosti 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Plzeňský kraj 2</dc:title>
  <dc:creator>tomedi</dc:creator>
  <cp:lastModifiedBy>Dum</cp:lastModifiedBy>
  <cp:revision>16</cp:revision>
  <dcterms:created xsi:type="dcterms:W3CDTF">2012-02-04T07:09:01Z</dcterms:created>
  <dcterms:modified xsi:type="dcterms:W3CDTF">2013-10-23T12:25:38Z</dcterms:modified>
</cp:coreProperties>
</file>