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57" r:id="rId4"/>
    <p:sldId id="259" r:id="rId5"/>
    <p:sldId id="258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7" d="100"/>
          <a:sy n="127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738AA-401B-4F92-8C12-1EA97C87EF80}" type="datetimeFigureOut">
              <a:rPr lang="cs-CZ" smtClean="0"/>
              <a:pPr/>
              <a:t>8.1.2012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AB950-0185-4868-91E4-7830F2E1873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738AA-401B-4F92-8C12-1EA97C87EF80}" type="datetimeFigureOut">
              <a:rPr lang="cs-CZ" smtClean="0"/>
              <a:pPr/>
              <a:t>8.1.2012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AB950-0185-4868-91E4-7830F2E1873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738AA-401B-4F92-8C12-1EA97C87EF80}" type="datetimeFigureOut">
              <a:rPr lang="cs-CZ" smtClean="0"/>
              <a:pPr/>
              <a:t>8.1.2012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AB950-0185-4868-91E4-7830F2E1873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738AA-401B-4F92-8C12-1EA97C87EF80}" type="datetimeFigureOut">
              <a:rPr lang="cs-CZ" smtClean="0"/>
              <a:pPr/>
              <a:t>8.1.2012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AB950-0185-4868-91E4-7830F2E1873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738AA-401B-4F92-8C12-1EA97C87EF80}" type="datetimeFigureOut">
              <a:rPr lang="cs-CZ" smtClean="0"/>
              <a:pPr/>
              <a:t>8.1.2012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AB950-0185-4868-91E4-7830F2E1873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738AA-401B-4F92-8C12-1EA97C87EF80}" type="datetimeFigureOut">
              <a:rPr lang="cs-CZ" smtClean="0"/>
              <a:pPr/>
              <a:t>8.1.2012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AB950-0185-4868-91E4-7830F2E1873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738AA-401B-4F92-8C12-1EA97C87EF80}" type="datetimeFigureOut">
              <a:rPr lang="cs-CZ" smtClean="0"/>
              <a:pPr/>
              <a:t>8.1.2012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AB950-0185-4868-91E4-7830F2E1873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738AA-401B-4F92-8C12-1EA97C87EF80}" type="datetimeFigureOut">
              <a:rPr lang="cs-CZ" smtClean="0"/>
              <a:pPr/>
              <a:t>8.1.2012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AB950-0185-4868-91E4-7830F2E1873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738AA-401B-4F92-8C12-1EA97C87EF80}" type="datetimeFigureOut">
              <a:rPr lang="cs-CZ" smtClean="0"/>
              <a:pPr/>
              <a:t>8.1.2012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AB950-0185-4868-91E4-7830F2E1873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738AA-401B-4F92-8C12-1EA97C87EF80}" type="datetimeFigureOut">
              <a:rPr lang="cs-CZ" smtClean="0"/>
              <a:pPr/>
              <a:t>8.1.2012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AB950-0185-4868-91E4-7830F2E1873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738AA-401B-4F92-8C12-1EA97C87EF80}" type="datetimeFigureOut">
              <a:rPr lang="cs-CZ" smtClean="0"/>
              <a:pPr/>
              <a:t>8.1.2012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AB950-0185-4868-91E4-7830F2E1873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4738AA-401B-4F92-8C12-1EA97C87EF80}" type="datetimeFigureOut">
              <a:rPr lang="cs-CZ" smtClean="0"/>
              <a:pPr/>
              <a:t>8.1.2012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1AB950-0185-4868-91E4-7830F2E1873F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uke-bullterrier.estranky.cz/clanky/Jack.html" TargetMode="External"/><Relationship Id="rId2" Type="http://schemas.openxmlformats.org/officeDocument/2006/relationships/hyperlink" Target="http://www.kufrik.cz/pohadky.php" TargetMode="External"/><Relationship Id="rId1" Type="http://schemas.openxmlformats.org/officeDocument/2006/relationships/slideLayout" Target="../slideLayouts/slideLayout3.xml"/><Relationship Id="rId5" Type="http://schemas.openxmlformats.org/officeDocument/2006/relationships/hyperlink" Target="http://office.microsoft.com/" TargetMode="External"/><Relationship Id="rId4" Type="http://schemas.openxmlformats.org/officeDocument/2006/relationships/hyperlink" Target="http://www.mojecestina.cz/gramatika/vyjmenovana-slova/c2008100601-vyjmenovana-slova-po-m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2"/>
          <p:cNvSpPr txBox="1">
            <a:spLocks/>
          </p:cNvSpPr>
          <p:nvPr/>
        </p:nvSpPr>
        <p:spPr>
          <a:xfrm>
            <a:off x="0" y="368660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Vzdělávací oblast:</a:t>
            </a:r>
          </a:p>
        </p:txBody>
      </p:sp>
      <p:sp>
        <p:nvSpPr>
          <p:cNvPr id="3" name="Zástupný symbol pro text 2"/>
          <p:cNvSpPr txBox="1">
            <a:spLocks/>
          </p:cNvSpPr>
          <p:nvPr/>
        </p:nvSpPr>
        <p:spPr>
          <a:xfrm>
            <a:off x="0" y="926722"/>
            <a:ext cx="2267744" cy="59406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Stupeň základního vzdělávání:</a:t>
            </a:r>
          </a:p>
        </p:txBody>
      </p:sp>
      <p:sp>
        <p:nvSpPr>
          <p:cNvPr id="4" name="Zástupný symbol pro text 2"/>
          <p:cNvSpPr txBox="1">
            <a:spLocks/>
          </p:cNvSpPr>
          <p:nvPr/>
        </p:nvSpPr>
        <p:spPr>
          <a:xfrm>
            <a:off x="0" y="1484784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Vzdělávací obor:</a:t>
            </a:r>
          </a:p>
        </p:txBody>
      </p:sp>
      <p:sp>
        <p:nvSpPr>
          <p:cNvPr id="5" name="Zástupný symbol pro text 2"/>
          <p:cNvSpPr txBox="1">
            <a:spLocks/>
          </p:cNvSpPr>
          <p:nvPr/>
        </p:nvSpPr>
        <p:spPr>
          <a:xfrm>
            <a:off x="0" y="2042846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Tematický okruh:</a:t>
            </a:r>
          </a:p>
        </p:txBody>
      </p:sp>
      <p:sp>
        <p:nvSpPr>
          <p:cNvPr id="6" name="Zástupný symbol pro text 2"/>
          <p:cNvSpPr txBox="1">
            <a:spLocks/>
          </p:cNvSpPr>
          <p:nvPr/>
        </p:nvSpPr>
        <p:spPr>
          <a:xfrm>
            <a:off x="0" y="2600908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Téma:</a:t>
            </a:r>
          </a:p>
        </p:txBody>
      </p:sp>
      <p:sp>
        <p:nvSpPr>
          <p:cNvPr id="7" name="Zástupný symbol pro text 2"/>
          <p:cNvSpPr txBox="1">
            <a:spLocks/>
          </p:cNvSpPr>
          <p:nvPr/>
        </p:nvSpPr>
        <p:spPr>
          <a:xfrm>
            <a:off x="0" y="3158970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cs-CZ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Zástupný symbol pro text 2"/>
          <p:cNvSpPr txBox="1">
            <a:spLocks/>
          </p:cNvSpPr>
          <p:nvPr/>
        </p:nvSpPr>
        <p:spPr>
          <a:xfrm>
            <a:off x="0" y="3104964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cs-CZ" sz="2000" dirty="0" smtClean="0">
                <a:solidFill>
                  <a:schemeClr val="tx1">
                    <a:tint val="75000"/>
                  </a:schemeClr>
                </a:solidFill>
              </a:rPr>
              <a:t>Období vzniku</a:t>
            </a: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</p:txBody>
      </p:sp>
      <p:sp>
        <p:nvSpPr>
          <p:cNvPr id="9" name="Zástupný symbol pro text 2"/>
          <p:cNvSpPr txBox="1">
            <a:spLocks/>
          </p:cNvSpPr>
          <p:nvPr/>
        </p:nvSpPr>
        <p:spPr>
          <a:xfrm>
            <a:off x="0" y="3681028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Určeno pro ročník:</a:t>
            </a:r>
          </a:p>
        </p:txBody>
      </p:sp>
      <p:sp>
        <p:nvSpPr>
          <p:cNvPr id="10" name="Zástupný symbol pro text 2"/>
          <p:cNvSpPr txBox="1">
            <a:spLocks/>
          </p:cNvSpPr>
          <p:nvPr/>
        </p:nvSpPr>
        <p:spPr>
          <a:xfrm>
            <a:off x="0" y="4833156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cs-CZ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1" name="Skupina 10"/>
          <p:cNvGrpSpPr/>
          <p:nvPr/>
        </p:nvGrpSpPr>
        <p:grpSpPr>
          <a:xfrm>
            <a:off x="1979712" y="440668"/>
            <a:ext cx="7164288" cy="6048672"/>
            <a:chOff x="1728192" y="260648"/>
            <a:chExt cx="7164288" cy="6048672"/>
          </a:xfrm>
        </p:grpSpPr>
        <p:sp>
          <p:nvSpPr>
            <p:cNvPr id="12" name="Nadpis 1"/>
            <p:cNvSpPr txBox="1">
              <a:spLocks/>
            </p:cNvSpPr>
            <p:nvPr/>
          </p:nvSpPr>
          <p:spPr>
            <a:xfrm>
              <a:off x="1763688" y="818710"/>
              <a:ext cx="2808312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cs-CZ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1.</a:t>
              </a:r>
            </a:p>
          </p:txBody>
        </p:sp>
        <p:sp>
          <p:nvSpPr>
            <p:cNvPr id="13" name="Nadpis 1"/>
            <p:cNvSpPr txBox="1">
              <a:spLocks/>
            </p:cNvSpPr>
            <p:nvPr/>
          </p:nvSpPr>
          <p:spPr>
            <a:xfrm>
              <a:off x="1763688" y="260648"/>
              <a:ext cx="4896544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cs-CZ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Jazyk a jazyková komunikace</a:t>
              </a:r>
            </a:p>
          </p:txBody>
        </p:sp>
        <p:sp>
          <p:nvSpPr>
            <p:cNvPr id="14" name="Nadpis 1"/>
            <p:cNvSpPr txBox="1">
              <a:spLocks/>
            </p:cNvSpPr>
            <p:nvPr/>
          </p:nvSpPr>
          <p:spPr>
            <a:xfrm>
              <a:off x="1763688" y="1376772"/>
              <a:ext cx="2808312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 fontScale="62500" lnSpcReduction="20000"/>
            </a:bodyPr>
            <a:lstStyle>
              <a:defPPr>
                <a:defRPr lang="cs-CZ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40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Cizí jazyk</a:t>
              </a:r>
            </a:p>
          </p:txBody>
        </p:sp>
        <p:sp>
          <p:nvSpPr>
            <p:cNvPr id="15" name="Nadpis 1"/>
            <p:cNvSpPr txBox="1">
              <a:spLocks/>
            </p:cNvSpPr>
            <p:nvPr/>
          </p:nvSpPr>
          <p:spPr>
            <a:xfrm>
              <a:off x="1763688" y="1934834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cs-CZ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Receptivní řečové dovednosti</a:t>
              </a:r>
            </a:p>
          </p:txBody>
        </p:sp>
        <p:sp>
          <p:nvSpPr>
            <p:cNvPr id="16" name="Nadpis 1"/>
            <p:cNvSpPr txBox="1">
              <a:spLocks/>
            </p:cNvSpPr>
            <p:nvPr/>
          </p:nvSpPr>
          <p:spPr>
            <a:xfrm>
              <a:off x="1763688" y="2492896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cs-CZ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cs-CZ" sz="2400" b="1" cap="all" noProof="0" smtClean="0">
                  <a:latin typeface="+mj-lt"/>
                  <a:ea typeface="+mj-ea"/>
                  <a:cs typeface="+mj-cs"/>
                </a:rPr>
                <a:t>Červená karkulka</a:t>
              </a:r>
              <a:endParaRPr kumimoji="0" lang="cs-CZ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7" name="Nadpis 1"/>
            <p:cNvSpPr txBox="1">
              <a:spLocks/>
            </p:cNvSpPr>
            <p:nvPr/>
          </p:nvSpPr>
          <p:spPr>
            <a:xfrm>
              <a:off x="1763688" y="3050958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cs-CZ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8" name="Nadpis 1"/>
            <p:cNvSpPr txBox="1">
              <a:spLocks/>
            </p:cNvSpPr>
            <p:nvPr/>
          </p:nvSpPr>
          <p:spPr>
            <a:xfrm>
              <a:off x="1728192" y="2996952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cs-CZ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cs-CZ" sz="2400" b="1" cap="all" dirty="0" smtClean="0">
                  <a:latin typeface="+mj-lt"/>
                  <a:ea typeface="+mj-ea"/>
                  <a:cs typeface="+mj-cs"/>
                </a:rPr>
                <a:t> září 2011</a:t>
              </a:r>
              <a:endParaRPr kumimoji="0" lang="cs-CZ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9" name="Nadpis 1"/>
            <p:cNvSpPr txBox="1">
              <a:spLocks/>
            </p:cNvSpPr>
            <p:nvPr/>
          </p:nvSpPr>
          <p:spPr>
            <a:xfrm>
              <a:off x="1800200" y="3501008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cs-CZ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cs-CZ" sz="2400" b="1" cap="all" dirty="0" smtClean="0">
                  <a:latin typeface="+mj-lt"/>
                  <a:ea typeface="+mj-ea"/>
                  <a:cs typeface="+mj-cs"/>
                </a:rPr>
                <a:t>4</a:t>
              </a: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.</a:t>
              </a:r>
            </a:p>
          </p:txBody>
        </p:sp>
        <p:sp>
          <p:nvSpPr>
            <p:cNvPr id="20" name="Nadpis 1"/>
            <p:cNvSpPr txBox="1">
              <a:spLocks/>
            </p:cNvSpPr>
            <p:nvPr/>
          </p:nvSpPr>
          <p:spPr>
            <a:xfrm>
              <a:off x="1763688" y="4725144"/>
              <a:ext cx="7128792" cy="1584176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cs-CZ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lvl="0">
              <a:defRPr/>
            </a:pPr>
            <a:r>
              <a:rPr lang="cs-CZ" dirty="0" err="1" smtClean="0"/>
              <a:t>Little</a:t>
            </a:r>
            <a:r>
              <a:rPr lang="cs-CZ" dirty="0" smtClean="0"/>
              <a:t> </a:t>
            </a:r>
            <a:r>
              <a:rPr lang="cs-CZ" dirty="0" err="1" smtClean="0"/>
              <a:t>Red</a:t>
            </a:r>
            <a:r>
              <a:rPr lang="cs-CZ" dirty="0" smtClean="0"/>
              <a:t> </a:t>
            </a:r>
            <a:r>
              <a:rPr lang="cs-CZ" dirty="0" err="1" smtClean="0"/>
              <a:t>Riding</a:t>
            </a:r>
            <a:r>
              <a:rPr lang="cs-CZ" dirty="0" smtClean="0"/>
              <a:t> Hood</a:t>
            </a:r>
            <a:br>
              <a:rPr lang="cs-CZ" dirty="0" smtClean="0"/>
            </a:br>
            <a:r>
              <a:rPr lang="cs-CZ" dirty="0" err="1" smtClean="0"/>
              <a:t>Reading</a:t>
            </a:r>
            <a:r>
              <a:rPr lang="cs-CZ" dirty="0" smtClean="0"/>
              <a:t> </a:t>
            </a:r>
            <a:r>
              <a:rPr lang="cs-CZ" dirty="0" err="1" smtClean="0"/>
              <a:t>and</a:t>
            </a:r>
            <a:r>
              <a:rPr lang="cs-CZ" dirty="0" smtClean="0"/>
              <a:t> </a:t>
            </a:r>
            <a:r>
              <a:rPr lang="cs-CZ" dirty="0" err="1" smtClean="0"/>
              <a:t>retelling</a:t>
            </a:r>
            <a:r>
              <a:rPr lang="cs-CZ" dirty="0" smtClean="0"/>
              <a:t> </a:t>
            </a:r>
            <a:r>
              <a:rPr lang="cs-CZ" dirty="0" err="1" smtClean="0"/>
              <a:t>the</a:t>
            </a:r>
            <a:r>
              <a:rPr lang="cs-CZ" dirty="0" smtClean="0"/>
              <a:t> story</a:t>
            </a:r>
            <a:br>
              <a:rPr lang="cs-CZ" dirty="0" smtClean="0"/>
            </a:br>
            <a:r>
              <a:rPr lang="cs-CZ" dirty="0" smtClean="0"/>
              <a:t>4. ročník</a:t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31640" y="3429000"/>
            <a:ext cx="6400800" cy="1752600"/>
          </a:xfrm>
        </p:spPr>
        <p:txBody>
          <a:bodyPr>
            <a:normAutofit fontScale="62500" lnSpcReduction="20000"/>
          </a:bodyPr>
          <a:lstStyle/>
          <a:p>
            <a:r>
              <a:rPr lang="cs-CZ" dirty="0" smtClean="0">
                <a:solidFill>
                  <a:schemeClr val="tx1"/>
                </a:solidFill>
              </a:rPr>
              <a:t>Anotace: Materiál </a:t>
            </a:r>
            <a:r>
              <a:rPr lang="cs-CZ" dirty="0" smtClean="0"/>
              <a:t>podporuje rozvoj čtenářské gramotnosti v cizím jazyce. Žáci porozumí nové slovní zásobě, podle obrázků převypráví pohádku. Text pohádky je přiložen.</a:t>
            </a:r>
            <a:endParaRPr lang="cs-CZ" i="1" dirty="0" smtClean="0">
              <a:solidFill>
                <a:schemeClr val="tx1"/>
              </a:solidFill>
            </a:endParaRPr>
          </a:p>
          <a:p>
            <a:r>
              <a:rPr lang="cs-CZ" dirty="0" smtClean="0">
                <a:solidFill>
                  <a:schemeClr val="tx1"/>
                </a:solidFill>
              </a:rPr>
              <a:t>Vzdělávací oblast: Jazyk a jazyková komunikace</a:t>
            </a:r>
          </a:p>
          <a:p>
            <a:r>
              <a:rPr lang="cs-CZ" sz="2800" dirty="0" smtClean="0"/>
              <a:t>Zpracovala: Martina </a:t>
            </a:r>
            <a:r>
              <a:rPr lang="cs-CZ" sz="2800" dirty="0" err="1" smtClean="0"/>
              <a:t>Habrdlová</a:t>
            </a:r>
            <a:endParaRPr lang="cs-CZ" sz="2800" dirty="0" smtClean="0"/>
          </a:p>
          <a:p>
            <a:endParaRPr lang="cs-CZ" dirty="0"/>
          </a:p>
        </p:txBody>
      </p:sp>
      <p:sp>
        <p:nvSpPr>
          <p:cNvPr id="4" name="Nadpis 1"/>
          <p:cNvSpPr>
            <a:spLocks noGrp="1"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cs-CZ" dirty="0"/>
          </a:p>
        </p:txBody>
      </p:sp>
      <p:sp>
        <p:nvSpPr>
          <p:cNvPr id="5" name="Podnadpis 2"/>
          <p:cNvSpPr>
            <a:spLocks noGrp="1"/>
          </p:cNvSpPr>
          <p:nvPr/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dirty="0"/>
          </a:p>
        </p:txBody>
      </p:sp>
      <p:sp>
        <p:nvSpPr>
          <p:cNvPr id="6" name="Nadpis 1"/>
          <p:cNvSpPr>
            <a:spLocks noGrp="1"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dirty="0"/>
          </a:p>
        </p:txBody>
      </p:sp>
      <p:sp>
        <p:nvSpPr>
          <p:cNvPr id="7" name="Podnadpis 2"/>
          <p:cNvSpPr>
            <a:spLocks noGrp="1"/>
          </p:cNvSpPr>
          <p:nvPr/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dirty="0"/>
          </a:p>
        </p:txBody>
      </p:sp>
      <p:sp>
        <p:nvSpPr>
          <p:cNvPr id="8" name="Nadpis 1"/>
          <p:cNvSpPr>
            <a:spLocks noGrp="1"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dirty="0"/>
          </a:p>
        </p:txBody>
      </p:sp>
      <p:sp>
        <p:nvSpPr>
          <p:cNvPr id="10" name="Nadpis 1"/>
          <p:cNvSpPr txBox="1">
            <a:spLocks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sz="4500" dirty="0" smtClean="0">
              <a:latin typeface="+mj-lt"/>
              <a:ea typeface="+mj-ea"/>
              <a:cs typeface="+mj-cs"/>
            </a:endParaRPr>
          </a:p>
        </p:txBody>
      </p:sp>
      <p:sp>
        <p:nvSpPr>
          <p:cNvPr id="11" name="Nadpis 1"/>
          <p:cNvSpPr>
            <a:spLocks noGrp="1"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dirty="0"/>
          </a:p>
        </p:txBody>
      </p:sp>
      <p:sp>
        <p:nvSpPr>
          <p:cNvPr id="12" name="Podnadpis 2"/>
          <p:cNvSpPr>
            <a:spLocks noGrp="1"/>
          </p:cNvSpPr>
          <p:nvPr/>
        </p:nvSpPr>
        <p:spPr>
          <a:xfrm>
            <a:off x="1403648" y="34290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dirty="0"/>
          </a:p>
        </p:txBody>
      </p:sp>
      <p:sp>
        <p:nvSpPr>
          <p:cNvPr id="13" name="Nadpis 1"/>
          <p:cNvSpPr>
            <a:spLocks noGrp="1"/>
          </p:cNvSpPr>
          <p:nvPr/>
        </p:nvSpPr>
        <p:spPr>
          <a:xfrm>
            <a:off x="865820" y="2224744"/>
            <a:ext cx="7486600" cy="12265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sz="2700" dirty="0"/>
          </a:p>
        </p:txBody>
      </p:sp>
      <p:sp>
        <p:nvSpPr>
          <p:cNvPr id="14" name="Podnadpis 2"/>
          <p:cNvSpPr>
            <a:spLocks noGrp="1"/>
          </p:cNvSpPr>
          <p:nvPr/>
        </p:nvSpPr>
        <p:spPr>
          <a:xfrm>
            <a:off x="1547664" y="3645024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cs-CZ" sz="1600" dirty="0"/>
          </a:p>
        </p:txBody>
      </p:sp>
      <p:pic>
        <p:nvPicPr>
          <p:cNvPr id="15" name="Obrázek 14" descr="Logo do prezentac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87724" y="5179503"/>
            <a:ext cx="5400675" cy="117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ovéPole 4"/>
          <p:cNvSpPr txBox="1"/>
          <p:nvPr/>
        </p:nvSpPr>
        <p:spPr>
          <a:xfrm>
            <a:off x="791580" y="498983"/>
            <a:ext cx="5148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 smtClean="0"/>
              <a:t>VY_32_INOVACE_14_LITTLE-RED-RIDING-HOOD(a)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00808"/>
            <a:ext cx="4038600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1268760"/>
            <a:ext cx="2016224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" name="Zástupný symbol pro obrázek 4" descr="babička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2625" b="31250"/>
          <a:stretch>
            <a:fillRect/>
          </a:stretch>
        </p:blipFill>
        <p:spPr>
          <a:xfrm>
            <a:off x="2123728" y="692696"/>
            <a:ext cx="4464496" cy="5337312"/>
          </a:xfrm>
        </p:spPr>
      </p:pic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" name="Zástupný symbol pro obsah 4" descr="les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484784"/>
            <a:ext cx="4258816" cy="4176464"/>
          </a:xfrm>
        </p:spPr>
      </p:pic>
      <p:pic>
        <p:nvPicPr>
          <p:cNvPr id="6" name="Zástupný symbol pro obsah 5" descr="vlk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004048" y="1127606"/>
            <a:ext cx="3240359" cy="498516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6" name="Zástupný symbol pro obsah 5" descr="chaloupka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381128" y="1268760"/>
            <a:ext cx="4762872" cy="3802285"/>
          </a:xfrm>
        </p:spPr>
      </p:pic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836713"/>
            <a:ext cx="4038600" cy="5273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980728"/>
            <a:ext cx="4038600" cy="5145435"/>
          </a:xfrm>
        </p:spPr>
        <p:txBody>
          <a:bodyPr/>
          <a:lstStyle/>
          <a:p>
            <a:endParaRPr lang="cs-CZ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556792"/>
            <a:ext cx="6491064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" name="Zástupný symbol pro obrázek 4" descr="myslivec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2984" b="-5968"/>
          <a:stretch>
            <a:fillRect/>
          </a:stretch>
        </p:blipFill>
        <p:spPr>
          <a:xfrm>
            <a:off x="1763688" y="908720"/>
            <a:ext cx="5486400" cy="5367648"/>
          </a:xfrm>
        </p:spPr>
      </p:pic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cs-CZ" dirty="0" smtClean="0"/>
              <a:t>Zdroje: </a:t>
            </a:r>
          </a:p>
          <a:p>
            <a:r>
              <a:rPr lang="cs-CZ" u="sng" dirty="0">
                <a:hlinkClick r:id="rId2"/>
              </a:rPr>
              <a:t>http://www.</a:t>
            </a:r>
            <a:r>
              <a:rPr lang="cs-CZ" u="sng" dirty="0" err="1">
                <a:hlinkClick r:id="rId2"/>
              </a:rPr>
              <a:t>kufrik.cz</a:t>
            </a:r>
            <a:r>
              <a:rPr lang="cs-CZ" u="sng" dirty="0">
                <a:hlinkClick r:id="rId2"/>
              </a:rPr>
              <a:t>/</a:t>
            </a:r>
            <a:r>
              <a:rPr lang="cs-CZ" u="sng" dirty="0" err="1">
                <a:hlinkClick r:id="rId2"/>
              </a:rPr>
              <a:t>pohadky.php</a:t>
            </a:r>
            <a:endParaRPr lang="cs-CZ" dirty="0"/>
          </a:p>
          <a:p>
            <a:r>
              <a:rPr lang="cs-CZ" u="sng" dirty="0">
                <a:hlinkClick r:id="rId3"/>
              </a:rPr>
              <a:t>http://www.</a:t>
            </a:r>
            <a:r>
              <a:rPr lang="cs-CZ" u="sng" dirty="0" err="1">
                <a:hlinkClick r:id="rId3"/>
              </a:rPr>
              <a:t>luke</a:t>
            </a:r>
            <a:r>
              <a:rPr lang="cs-CZ" u="sng" dirty="0">
                <a:hlinkClick r:id="rId3"/>
              </a:rPr>
              <a:t>-</a:t>
            </a:r>
            <a:r>
              <a:rPr lang="cs-CZ" u="sng" dirty="0" err="1">
                <a:hlinkClick r:id="rId3"/>
              </a:rPr>
              <a:t>bullterrier.estranky.cz</a:t>
            </a:r>
            <a:r>
              <a:rPr lang="cs-CZ" u="sng" dirty="0">
                <a:hlinkClick r:id="rId3"/>
              </a:rPr>
              <a:t>/</a:t>
            </a:r>
            <a:r>
              <a:rPr lang="cs-CZ" u="sng" dirty="0" err="1">
                <a:hlinkClick r:id="rId3"/>
              </a:rPr>
              <a:t>clanky</a:t>
            </a:r>
            <a:r>
              <a:rPr lang="cs-CZ" u="sng" dirty="0">
                <a:hlinkClick r:id="rId3"/>
              </a:rPr>
              <a:t>/Jack.</a:t>
            </a:r>
            <a:r>
              <a:rPr lang="cs-CZ" u="sng" dirty="0" err="1">
                <a:hlinkClick r:id="rId3"/>
              </a:rPr>
              <a:t>html</a:t>
            </a:r>
            <a:endParaRPr lang="cs-CZ" dirty="0"/>
          </a:p>
          <a:p>
            <a:r>
              <a:rPr lang="cs-CZ" u="sng" dirty="0">
                <a:hlinkClick r:id="rId4"/>
              </a:rPr>
              <a:t>http://www.</a:t>
            </a:r>
            <a:r>
              <a:rPr lang="cs-CZ" u="sng" dirty="0" err="1">
                <a:hlinkClick r:id="rId4"/>
              </a:rPr>
              <a:t>mojecestina.cz</a:t>
            </a:r>
            <a:r>
              <a:rPr lang="cs-CZ" u="sng" dirty="0">
                <a:hlinkClick r:id="rId4"/>
              </a:rPr>
              <a:t>/gramatika/</a:t>
            </a:r>
            <a:r>
              <a:rPr lang="cs-CZ" u="sng" dirty="0" err="1">
                <a:hlinkClick r:id="rId4"/>
              </a:rPr>
              <a:t>vyjmenovana</a:t>
            </a:r>
            <a:r>
              <a:rPr lang="cs-CZ" u="sng" dirty="0">
                <a:hlinkClick r:id="rId4"/>
              </a:rPr>
              <a:t>-slova/c2008100601-</a:t>
            </a:r>
            <a:r>
              <a:rPr lang="cs-CZ" u="sng" dirty="0" err="1">
                <a:hlinkClick r:id="rId4"/>
              </a:rPr>
              <a:t>vyjmenovana</a:t>
            </a:r>
            <a:r>
              <a:rPr lang="cs-CZ" u="sng" dirty="0">
                <a:hlinkClick r:id="rId4"/>
              </a:rPr>
              <a:t>-slova-po-m.</a:t>
            </a:r>
            <a:r>
              <a:rPr lang="cs-CZ" u="sng" dirty="0" err="1">
                <a:hlinkClick r:id="rId4"/>
              </a:rPr>
              <a:t>html</a:t>
            </a:r>
            <a:endParaRPr lang="cs-CZ" dirty="0"/>
          </a:p>
          <a:p>
            <a:r>
              <a:rPr lang="cs-CZ" u="sng" dirty="0">
                <a:hlinkClick r:id="rId5"/>
              </a:rPr>
              <a:t>http://office.</a:t>
            </a:r>
            <a:r>
              <a:rPr lang="cs-CZ" u="sng" dirty="0" err="1">
                <a:hlinkClick r:id="rId5"/>
              </a:rPr>
              <a:t>microsoft.com</a:t>
            </a:r>
            <a:endParaRPr lang="cs-CZ"/>
          </a:p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98</Words>
  <Application>Microsoft Office PowerPoint</Application>
  <PresentationFormat>Předvádění na obrazovce (4:3)</PresentationFormat>
  <Paragraphs>24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Motiv sady Office</vt:lpstr>
      <vt:lpstr>Snímek 1</vt:lpstr>
      <vt:lpstr>Little Red Riding Hood Reading and retelling the story 4. ročník </vt:lpstr>
      <vt:lpstr>Snímek 3</vt:lpstr>
      <vt:lpstr>Snímek 4</vt:lpstr>
      <vt:lpstr>Snímek 5</vt:lpstr>
      <vt:lpstr>Snímek 6</vt:lpstr>
      <vt:lpstr>Snímek 7</vt:lpstr>
      <vt:lpstr>Snímek 8</vt:lpstr>
      <vt:lpstr>Snímek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Little Red Riding Hood</dc:title>
  <dc:creator>Rozalie</dc:creator>
  <cp:lastModifiedBy>Kluci</cp:lastModifiedBy>
  <cp:revision>5</cp:revision>
  <dcterms:created xsi:type="dcterms:W3CDTF">2011-12-14T04:19:33Z</dcterms:created>
  <dcterms:modified xsi:type="dcterms:W3CDTF">2012-01-08T12:47:55Z</dcterms:modified>
</cp:coreProperties>
</file>