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6" r:id="rId9"/>
    <p:sldId id="275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VY_32_INOVACE_5B_08_Vyjmenovaná_slova_po_B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Autor: </a:t>
          </a:r>
          <a:r>
            <a:rPr lang="cs-CZ" sz="1100" kern="1200" dirty="0" smtClean="0"/>
            <a:t>Mgr. Karolina </a:t>
          </a:r>
          <a:r>
            <a:rPr lang="cs-CZ" sz="1100" kern="1200" dirty="0" smtClean="0"/>
            <a:t>Pátková</a:t>
          </a:r>
          <a:endParaRPr lang="cs-CZ" sz="11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: </a:t>
          </a:r>
          <a:r>
            <a:rPr lang="cs-CZ" sz="1100" kern="1200" dirty="0" smtClean="0"/>
            <a:t>VY_32_INOVACE_5B_08_Vyjmenovaná_slova_po_B</a:t>
          </a:r>
          <a:endParaRPr lang="cs-CZ" sz="11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Téma</a:t>
          </a:r>
          <a:r>
            <a:rPr lang="cs-CZ" sz="1100" kern="1200" dirty="0" smtClean="0"/>
            <a:t>: Český jazyk 3. třída</a:t>
          </a:r>
          <a:endParaRPr lang="cs-CZ" sz="11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Číslo projektu</a:t>
          </a:r>
          <a:r>
            <a:rPr lang="cs-CZ" sz="1100" kern="1200" dirty="0" smtClean="0"/>
            <a:t>: CZ.1.07/1.4.00/21.1431</a:t>
          </a:r>
          <a:endParaRPr lang="cs-CZ" sz="11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485381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Anotace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Žáci se na interaktivní tabuli seznámí s řadou vyjmenovaných slov po B. Každé slovo si vysvětlí, přečtou si příklady použití slova ve větě a sami vytvářejí další věty. Na závěr doplňují vhodná vyjmenovaná slova do vět.</a:t>
            </a:r>
            <a:endParaRPr lang="cs-CZ" sz="2400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628800"/>
            <a:ext cx="7117180" cy="1470025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92D050"/>
                </a:solidFill>
                <a:latin typeface="Comic Sans MS" pitchFamily="66" charset="0"/>
              </a:rPr>
              <a:t>Vyjmenovaná slova</a:t>
            </a:r>
            <a:endParaRPr lang="cs-CZ" sz="54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717032"/>
            <a:ext cx="7117180" cy="861420"/>
          </a:xfrm>
        </p:spPr>
        <p:txBody>
          <a:bodyPr>
            <a:noAutofit/>
          </a:bodyPr>
          <a:lstStyle/>
          <a:p>
            <a:pPr algn="ctr"/>
            <a:r>
              <a:rPr lang="cs-CZ" sz="5400" dirty="0">
                <a:solidFill>
                  <a:srgbClr val="92D050"/>
                </a:solidFill>
                <a:latin typeface="Comic Sans MS" pitchFamily="66" charset="0"/>
              </a:rPr>
              <a:t>po </a:t>
            </a:r>
            <a:r>
              <a:rPr lang="cs-CZ" sz="5400" dirty="0" smtClean="0">
                <a:solidFill>
                  <a:srgbClr val="92D050"/>
                </a:solidFill>
                <a:latin typeface="Comic Sans MS" pitchFamily="66" charset="0"/>
              </a:rPr>
              <a:t>  B</a:t>
            </a:r>
            <a:endParaRPr lang="cs-CZ" sz="5400" dirty="0">
              <a:solidFill>
                <a:srgbClr val="92D050"/>
              </a:solidFill>
            </a:endParaRPr>
          </a:p>
        </p:txBody>
      </p:sp>
      <p:sp>
        <p:nvSpPr>
          <p:cNvPr id="4" name="12cípá hvězda 3"/>
          <p:cNvSpPr/>
          <p:nvPr/>
        </p:nvSpPr>
        <p:spPr>
          <a:xfrm>
            <a:off x="2998302" y="877077"/>
            <a:ext cx="720080" cy="648072"/>
          </a:xfrm>
          <a:prstGeom prst="star12">
            <a:avLst>
              <a:gd name="adj" fmla="val 3414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>
            <a:off x="2155641" y="5425819"/>
            <a:ext cx="720080" cy="648072"/>
          </a:xfrm>
          <a:prstGeom prst="star12">
            <a:avLst>
              <a:gd name="adj" fmla="val 3414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12cípá hvězda 5"/>
          <p:cNvSpPr/>
          <p:nvPr/>
        </p:nvSpPr>
        <p:spPr>
          <a:xfrm>
            <a:off x="1259632" y="3789040"/>
            <a:ext cx="720080" cy="648072"/>
          </a:xfrm>
          <a:prstGeom prst="star12">
            <a:avLst>
              <a:gd name="adj" fmla="val 3414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12cípá hvězda 6"/>
          <p:cNvSpPr/>
          <p:nvPr/>
        </p:nvSpPr>
        <p:spPr>
          <a:xfrm>
            <a:off x="6876256" y="4498945"/>
            <a:ext cx="720080" cy="648072"/>
          </a:xfrm>
          <a:prstGeom prst="star12">
            <a:avLst>
              <a:gd name="adj" fmla="val 3414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12cípá hvězda 7"/>
          <p:cNvSpPr/>
          <p:nvPr/>
        </p:nvSpPr>
        <p:spPr>
          <a:xfrm>
            <a:off x="5148064" y="553041"/>
            <a:ext cx="720080" cy="648072"/>
          </a:xfrm>
          <a:prstGeom prst="star12">
            <a:avLst>
              <a:gd name="adj" fmla="val 3414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31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být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Chci tam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být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včas.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Mohl bys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být 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zticha?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Chtěl bych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být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pilotem.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Včera jsem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byla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doma.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Byli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jste hodní?</a:t>
            </a:r>
            <a:endParaRPr lang="cs-CZ" sz="32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98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8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6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9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bydlit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Chtěl bych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bydlet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na vesnici.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Kde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bydlíš 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Bydlí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nedaleko odtud.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Dříve jsme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bydleli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jinde.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Brzy budeme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bydlit 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v novém domě.</a:t>
            </a:r>
            <a:endParaRPr lang="cs-CZ" sz="32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480344" y="3889073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4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obyvatel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Kolik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obyvatel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má Praha?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Znám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obyvatele 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tohoto domu.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Představím vám nového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obyvatele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609152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8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byt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Stěhujeme se do nového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bytu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Náš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byt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je malý a útulný.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V paneláku je mnoho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bytů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1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6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příbytek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667013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Každý tvor potřebuje nějaký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příbytek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Náš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příbytek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je skromný.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V Německu našli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příbytek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pračlověka.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25279" y="1446244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6760264" y="4825177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nábytek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Babička koupila nový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nábytek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Na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nábytku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se usadil prach.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Navštivte obchod s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nábytkem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3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dobytek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Na louce se pásl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dobytek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Prodáváme potřeby pro chovatele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dobytka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Zaženeme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dobytek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do ohrady.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obyčej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O Vánocích lidé dodržují staré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obyčeje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Slovo </a:t>
            </a:r>
            <a:r>
              <a:rPr lang="cs-CZ" sz="3200" u="sng" dirty="0" smtClean="0">
                <a:solidFill>
                  <a:srgbClr val="FF0000"/>
                </a:solidFill>
                <a:latin typeface="Comic Sans MS" pitchFamily="66" charset="0"/>
              </a:rPr>
              <a:t>obyčej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znamená zvyk.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Podle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obyčeje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se vynáší Morana.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7069167" y="2027380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bystrý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Tento chlapec je velmi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bystrý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Nemám moc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bystrý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zrak.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Ty jsi ale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bystrá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hlavička.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853144" y="2171397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bylina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Budeme sbírat léčivé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byliny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Tuhle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bylinu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jsem ještě neviděl.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Vyhrál jsem ve sběru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bylin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925152" y="2171397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kobyla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Kovářova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kobyla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chodí bosa.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Co s tou starou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kobylou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Vůz byl tažen bílou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kobylou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býk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Toreador zápasí s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býkem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Bojím se toho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býka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Býkovi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se dává do nosu kroužek.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516217" y="231541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4" y="4221088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8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Přibyslav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Přibyslav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je město na Vysočině.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Řeka Sázava protéká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Přibyslaví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Poblíž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Přibyslavi</a:t>
            </a:r>
            <a:r>
              <a:rPr lang="cs-CZ" sz="3200" dirty="0" smtClean="0">
                <a:solidFill>
                  <a:srgbClr val="92D050"/>
                </a:solidFill>
                <a:latin typeface="Comic Sans MS" pitchFamily="66" charset="0"/>
              </a:rPr>
              <a:t> zemřel Jan Žižka.</a:t>
            </a:r>
          </a:p>
        </p:txBody>
      </p:sp>
      <p:sp>
        <p:nvSpPr>
          <p:cNvPr id="4" name="12cípá hvězda 3"/>
          <p:cNvSpPr/>
          <p:nvPr/>
        </p:nvSpPr>
        <p:spPr>
          <a:xfrm rot="20714879">
            <a:off x="6997159" y="1955373"/>
            <a:ext cx="1008112" cy="1080120"/>
          </a:xfrm>
          <a:prstGeom prst="star12">
            <a:avLst>
              <a:gd name="adj" fmla="val 304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B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12cípá hvězda 4"/>
          <p:cNvSpPr/>
          <p:nvPr/>
        </p:nvSpPr>
        <p:spPr>
          <a:xfrm rot="776031">
            <a:off x="7308305" y="4609153"/>
            <a:ext cx="1008112" cy="1008112"/>
          </a:xfrm>
          <a:prstGeom prst="star12">
            <a:avLst>
              <a:gd name="adj" fmla="val 29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1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9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92447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Doplňuj do vět vyjmenovaná slova po B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3"/>
            <a:ext cx="799288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Koupili jsme _____ v jednom starším domě.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Až budu velká, chci _____ letuškou.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Starý zvyk se také řekne 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V Praze žije mnoho 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Zvířecí rodinu tvoří kráva, tele a 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Medvěd rozdupal domek a zajíček neměl kde 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Jitrocel patří mezi léčivé 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Z hor tekl do údolí ________ potok.</a:t>
            </a:r>
            <a:endParaRPr lang="cs-CZ" sz="2400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72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ummer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95</TotalTime>
  <Words>423</Words>
  <Application>Microsoft Office PowerPoint</Application>
  <PresentationFormat>Předvádění na obrazovce (4:3)</PresentationFormat>
  <Paragraphs>105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Summer</vt:lpstr>
      <vt:lpstr>Prezentace aplikace PowerPoint</vt:lpstr>
      <vt:lpstr>Anotace</vt:lpstr>
      <vt:lpstr>Vyjmenovaná slova</vt:lpstr>
      <vt:lpstr>být</vt:lpstr>
      <vt:lpstr>bydlit</vt:lpstr>
      <vt:lpstr>obyvatel</vt:lpstr>
      <vt:lpstr>byt</vt:lpstr>
      <vt:lpstr>příbytek</vt:lpstr>
      <vt:lpstr>nábytek</vt:lpstr>
      <vt:lpstr>dobytek</vt:lpstr>
      <vt:lpstr>obyčej</vt:lpstr>
      <vt:lpstr>bystrý</vt:lpstr>
      <vt:lpstr>bylina</vt:lpstr>
      <vt:lpstr>kobyla</vt:lpstr>
      <vt:lpstr>býk</vt:lpstr>
      <vt:lpstr>Přibyslav</vt:lpstr>
      <vt:lpstr>Doplňuj do vět vyjmenovaná slova po 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14</cp:revision>
  <dcterms:created xsi:type="dcterms:W3CDTF">2011-08-21T15:31:45Z</dcterms:created>
  <dcterms:modified xsi:type="dcterms:W3CDTF">2013-01-16T07:28:19Z</dcterms:modified>
</cp:coreProperties>
</file>