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72" r:id="rId2"/>
    <p:sldId id="273" r:id="rId3"/>
    <p:sldId id="274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824" y="-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Karolina Pátková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VY_32_INOVACE_5B_14_Téma_Vyjmenovaná_slova_po_M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Český jazyk 3. 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F7F6F834-7A2B-4B95-867E-D74B1D853BA9}" type="presOf" srcId="{EBC41103-E2E5-4D48-9B4B-425520D3D098}" destId="{D3CEBA79-51F7-49AC-8104-9DE2B978BFF4}" srcOrd="1" destOrd="0" presId="urn:microsoft.com/office/officeart/2005/8/layout/target3"/>
    <dgm:cxn modelId="{3E704851-2A5E-4914-8EE5-73F57BCD9D4F}" type="presOf" srcId="{C73C7642-F245-4585-8F88-243F9FAEF6CA}" destId="{0E0F4EFC-82FA-4EC4-801E-BC2F931EC339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1ED0EF9B-111C-460F-A7DE-3B7E57296D8C}" type="presOf" srcId="{019433A1-1324-4DE1-9E6F-32B851095F74}" destId="{CC1D5B29-8413-4412-9F6D-55E531B84639}" srcOrd="0" destOrd="0" presId="urn:microsoft.com/office/officeart/2005/8/layout/target3"/>
    <dgm:cxn modelId="{754F782E-172F-46A1-97C9-4AFD0D7A0D1C}" type="presOf" srcId="{EBC41103-E2E5-4D48-9B4B-425520D3D098}" destId="{F732C171-B6A8-40AC-BE86-9061B3C3D3B8}" srcOrd="0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10888617-CFDB-4C62-BDCE-2E7FE5CC8CF7}" type="presOf" srcId="{445C7998-7549-48B0-BD68-D4F0167F02E5}" destId="{BC35EE03-4121-4EF9-923D-7CB6D30D358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CFEBA212-717D-416A-A0D6-3971D6ED060E}" type="presOf" srcId="{0C6E1E16-08A6-4B86-AB9F-749A7749D4C9}" destId="{D8344A4C-A59C-418B-AE84-1CF03F62012F}" srcOrd="0" destOrd="0" presId="urn:microsoft.com/office/officeart/2005/8/layout/target3"/>
    <dgm:cxn modelId="{01E24703-EB58-4CC2-BAC5-F84EF7D9AECA}" type="presOf" srcId="{9F18DD90-522E-4A06-9EDB-3FF7C7EB6637}" destId="{932F2F5B-E5E6-4E00-9503-10413FFBA7E0}" srcOrd="1" destOrd="0" presId="urn:microsoft.com/office/officeart/2005/8/layout/target3"/>
    <dgm:cxn modelId="{F43D488C-86F9-470F-83FF-FA3430124F29}" type="presOf" srcId="{445C7998-7549-48B0-BD68-D4F0167F02E5}" destId="{4D19AB04-24FA-40C2-B203-52AE3D15E171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D3C23EF0-D05C-44B2-AE04-DD762D590413}" type="presOf" srcId="{9F18DD90-522E-4A06-9EDB-3FF7C7EB6637}" destId="{D102FEF8-6917-41D2-AE5D-914C1EA8F84A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5E45030E-B17B-4289-B191-2F0BF8DC3812}" type="presOf" srcId="{FBBFC3EA-9D9D-4F3A-BEA6-9C2C0E46BF20}" destId="{3F478621-DC04-4E99-8ED0-6EF817E39D41}" srcOrd="1" destOrd="0" presId="urn:microsoft.com/office/officeart/2005/8/layout/target3"/>
    <dgm:cxn modelId="{7107E3BC-B986-496C-8CD8-BC0C04C8F438}" type="presOf" srcId="{0C6E1E16-08A6-4B86-AB9F-749A7749D4C9}" destId="{B7652895-8F40-40B1-8BC2-AD2A1592E4B6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022F434-CA57-46E9-B754-A83FDE940DEA}" type="presOf" srcId="{FBBFC3EA-9D9D-4F3A-BEA6-9C2C0E46BF20}" destId="{601CDFA2-8205-4060-95D5-B0A001D0D0E3}" srcOrd="0" destOrd="0" presId="urn:microsoft.com/office/officeart/2005/8/layout/target3"/>
    <dgm:cxn modelId="{A3CA4CDC-58A9-401F-BB7D-F4FFE0F104FB}" type="presOf" srcId="{39F8B381-5807-488E-AC22-73DD4140ED4A}" destId="{71045F8C-00FA-488E-A7BD-E2E6753D979D}" srcOrd="0" destOrd="0" presId="urn:microsoft.com/office/officeart/2005/8/layout/target3"/>
    <dgm:cxn modelId="{89C32CDD-A92E-442D-93FE-E8D4BFE3D585}" type="presOf" srcId="{C73C7642-F245-4585-8F88-243F9FAEF6CA}" destId="{304CA11A-E17E-4999-A128-C72BF543B20D}" srcOrd="0" destOrd="0" presId="urn:microsoft.com/office/officeart/2005/8/layout/target3"/>
    <dgm:cxn modelId="{464C45C5-4553-440F-A8CD-2856F1DC131C}" type="presOf" srcId="{019433A1-1324-4DE1-9E6F-32B851095F74}" destId="{83FE2C4A-F11C-43B1-9923-1AFAA3244381}" srcOrd="1" destOrd="0" presId="urn:microsoft.com/office/officeart/2005/8/layout/target3"/>
    <dgm:cxn modelId="{1B21B7FE-FC7E-4741-825A-4C17C98BCF1A}" type="presParOf" srcId="{71045F8C-00FA-488E-A7BD-E2E6753D979D}" destId="{3577EC6B-C980-4F34-8C69-4365E7B8FC8C}" srcOrd="0" destOrd="0" presId="urn:microsoft.com/office/officeart/2005/8/layout/target3"/>
    <dgm:cxn modelId="{B3130DD3-7416-4408-9215-F61FF7401156}" type="presParOf" srcId="{71045F8C-00FA-488E-A7BD-E2E6753D979D}" destId="{6940EB87-DC1D-4BC3-9408-9AC2E1FFC039}" srcOrd="1" destOrd="0" presId="urn:microsoft.com/office/officeart/2005/8/layout/target3"/>
    <dgm:cxn modelId="{4CFE7856-EE27-4AC9-83B0-D855E36A5681}" type="presParOf" srcId="{71045F8C-00FA-488E-A7BD-E2E6753D979D}" destId="{BC35EE03-4121-4EF9-923D-7CB6D30D358D}" srcOrd="2" destOrd="0" presId="urn:microsoft.com/office/officeart/2005/8/layout/target3"/>
    <dgm:cxn modelId="{8D5AB5D8-AB71-44CD-9C2C-2B414820B6AD}" type="presParOf" srcId="{71045F8C-00FA-488E-A7BD-E2E6753D979D}" destId="{D3840DFA-901C-4049-8AB2-27AC2BA34540}" srcOrd="3" destOrd="0" presId="urn:microsoft.com/office/officeart/2005/8/layout/target3"/>
    <dgm:cxn modelId="{2832ED44-0FB9-4DC3-974A-B66EDF44F2D2}" type="presParOf" srcId="{71045F8C-00FA-488E-A7BD-E2E6753D979D}" destId="{5BDA8D49-C64C-4FDF-ACCF-171444A32B21}" srcOrd="4" destOrd="0" presId="urn:microsoft.com/office/officeart/2005/8/layout/target3"/>
    <dgm:cxn modelId="{BA54136C-29C9-4248-B30F-3D3C71D2ECF1}" type="presParOf" srcId="{71045F8C-00FA-488E-A7BD-E2E6753D979D}" destId="{D8344A4C-A59C-418B-AE84-1CF03F62012F}" srcOrd="5" destOrd="0" presId="urn:microsoft.com/office/officeart/2005/8/layout/target3"/>
    <dgm:cxn modelId="{B9CF95B6-95C2-4985-98B1-38331E984A02}" type="presParOf" srcId="{71045F8C-00FA-488E-A7BD-E2E6753D979D}" destId="{57DDA582-354B-4295-AE97-083B34E96D1A}" srcOrd="6" destOrd="0" presId="urn:microsoft.com/office/officeart/2005/8/layout/target3"/>
    <dgm:cxn modelId="{538AB7CA-99D6-4F00-B561-60C7CF40C8CF}" type="presParOf" srcId="{71045F8C-00FA-488E-A7BD-E2E6753D979D}" destId="{4A11C032-4DF2-44E5-8C80-1286B3D4B133}" srcOrd="7" destOrd="0" presId="urn:microsoft.com/office/officeart/2005/8/layout/target3"/>
    <dgm:cxn modelId="{5FB32676-B25C-4FDF-81D8-3A963F67DD2B}" type="presParOf" srcId="{71045F8C-00FA-488E-A7BD-E2E6753D979D}" destId="{601CDFA2-8205-4060-95D5-B0A001D0D0E3}" srcOrd="8" destOrd="0" presId="urn:microsoft.com/office/officeart/2005/8/layout/target3"/>
    <dgm:cxn modelId="{825D7730-96E2-4AFF-B34A-DEBBB18D52F1}" type="presParOf" srcId="{71045F8C-00FA-488E-A7BD-E2E6753D979D}" destId="{EA95FEE9-5F68-48C7-93BB-0F8C419DA96D}" srcOrd="9" destOrd="0" presId="urn:microsoft.com/office/officeart/2005/8/layout/target3"/>
    <dgm:cxn modelId="{1CA0D1A1-C7FE-4854-AD9D-CDCAFAA47355}" type="presParOf" srcId="{71045F8C-00FA-488E-A7BD-E2E6753D979D}" destId="{BB3828A8-1683-43A3-8BCA-2995B7EAE8F3}" srcOrd="10" destOrd="0" presId="urn:microsoft.com/office/officeart/2005/8/layout/target3"/>
    <dgm:cxn modelId="{D3C89CE3-F319-4F81-93E0-6D82DBC85E05}" type="presParOf" srcId="{71045F8C-00FA-488E-A7BD-E2E6753D979D}" destId="{CC1D5B29-8413-4412-9F6D-55E531B84639}" srcOrd="11" destOrd="0" presId="urn:microsoft.com/office/officeart/2005/8/layout/target3"/>
    <dgm:cxn modelId="{8754DB0D-57AC-451E-A5AA-7A5658BD22C7}" type="presParOf" srcId="{71045F8C-00FA-488E-A7BD-E2E6753D979D}" destId="{AEEDACE7-4427-455B-A155-2C3381828BD7}" srcOrd="12" destOrd="0" presId="urn:microsoft.com/office/officeart/2005/8/layout/target3"/>
    <dgm:cxn modelId="{33CC15EE-5D72-44E7-B7EA-3080C05112F8}" type="presParOf" srcId="{71045F8C-00FA-488E-A7BD-E2E6753D979D}" destId="{7C8531F2-00DF-4DB1-A6C6-AF46193E1BBF}" srcOrd="13" destOrd="0" presId="urn:microsoft.com/office/officeart/2005/8/layout/target3"/>
    <dgm:cxn modelId="{ACC406E8-627E-45A7-9AFC-2EE731F205EC}" type="presParOf" srcId="{71045F8C-00FA-488E-A7BD-E2E6753D979D}" destId="{304CA11A-E17E-4999-A128-C72BF543B20D}" srcOrd="14" destOrd="0" presId="urn:microsoft.com/office/officeart/2005/8/layout/target3"/>
    <dgm:cxn modelId="{C4960482-B28C-420B-A24E-9E7FE2356FAD}" type="presParOf" srcId="{71045F8C-00FA-488E-A7BD-E2E6753D979D}" destId="{C67EF5F7-B425-49AF-82F9-2446588ED851}" srcOrd="15" destOrd="0" presId="urn:microsoft.com/office/officeart/2005/8/layout/target3"/>
    <dgm:cxn modelId="{3F586CD5-2AEA-466B-A86F-A82A1A6AD36A}" type="presParOf" srcId="{71045F8C-00FA-488E-A7BD-E2E6753D979D}" destId="{14E80F71-B028-4CCE-8C5A-7AE67F9A28C6}" srcOrd="16" destOrd="0" presId="urn:microsoft.com/office/officeart/2005/8/layout/target3"/>
    <dgm:cxn modelId="{4BB9F32C-21DE-47DA-9805-0B09A9A25D23}" type="presParOf" srcId="{71045F8C-00FA-488E-A7BD-E2E6753D979D}" destId="{F732C171-B6A8-40AC-BE86-9061B3C3D3B8}" srcOrd="17" destOrd="0" presId="urn:microsoft.com/office/officeart/2005/8/layout/target3"/>
    <dgm:cxn modelId="{F09AAF54-E952-4C7F-8433-94A470931CE0}" type="presParOf" srcId="{71045F8C-00FA-488E-A7BD-E2E6753D979D}" destId="{D8C5187E-68B6-4E2E-86D0-57087190219B}" srcOrd="18" destOrd="0" presId="urn:microsoft.com/office/officeart/2005/8/layout/target3"/>
    <dgm:cxn modelId="{F721DC65-067E-4F39-A987-416069C96EC5}" type="presParOf" srcId="{71045F8C-00FA-488E-A7BD-E2E6753D979D}" destId="{1A909E4D-639C-4CB7-A7CE-FC1133FAA37E}" srcOrd="19" destOrd="0" presId="urn:microsoft.com/office/officeart/2005/8/layout/target3"/>
    <dgm:cxn modelId="{E20FAF75-FD87-4F9A-8FD3-C48E3121DC2F}" type="presParOf" srcId="{71045F8C-00FA-488E-A7BD-E2E6753D979D}" destId="{D102FEF8-6917-41D2-AE5D-914C1EA8F84A}" srcOrd="20" destOrd="0" presId="urn:microsoft.com/office/officeart/2005/8/layout/target3"/>
    <dgm:cxn modelId="{3C98D610-B804-48A6-89EC-C8614114B862}" type="presParOf" srcId="{71045F8C-00FA-488E-A7BD-E2E6753D979D}" destId="{4D19AB04-24FA-40C2-B203-52AE3D15E171}" srcOrd="21" destOrd="0" presId="urn:microsoft.com/office/officeart/2005/8/layout/target3"/>
    <dgm:cxn modelId="{016DFD29-73B0-4504-BAFB-C522465CA341}" type="presParOf" srcId="{71045F8C-00FA-488E-A7BD-E2E6753D979D}" destId="{B7652895-8F40-40B1-8BC2-AD2A1592E4B6}" srcOrd="22" destOrd="0" presId="urn:microsoft.com/office/officeart/2005/8/layout/target3"/>
    <dgm:cxn modelId="{48D41B11-01F0-46D9-A0A2-B2BFD9F4CB13}" type="presParOf" srcId="{71045F8C-00FA-488E-A7BD-E2E6753D979D}" destId="{3F478621-DC04-4E99-8ED0-6EF817E39D41}" srcOrd="23" destOrd="0" presId="urn:microsoft.com/office/officeart/2005/8/layout/target3"/>
    <dgm:cxn modelId="{6D8D9D05-913B-495D-9908-CDA12E96FC75}" type="presParOf" srcId="{71045F8C-00FA-488E-A7BD-E2E6753D979D}" destId="{83FE2C4A-F11C-43B1-9923-1AFAA3244381}" srcOrd="24" destOrd="0" presId="urn:microsoft.com/office/officeart/2005/8/layout/target3"/>
    <dgm:cxn modelId="{91D11A2D-6AAF-4395-986B-87CA4384D3BE}" type="presParOf" srcId="{71045F8C-00FA-488E-A7BD-E2E6753D979D}" destId="{0E0F4EFC-82FA-4EC4-801E-BC2F931EC339}" srcOrd="25" destOrd="0" presId="urn:microsoft.com/office/officeart/2005/8/layout/target3"/>
    <dgm:cxn modelId="{0364A42F-0F41-4A0E-B3E3-78AD50C6C69C}" type="presParOf" srcId="{71045F8C-00FA-488E-A7BD-E2E6753D979D}" destId="{D3CEBA79-51F7-49AC-8104-9DE2B978BFF4}" srcOrd="26" destOrd="0" presId="urn:microsoft.com/office/officeart/2005/8/layout/target3"/>
    <dgm:cxn modelId="{AD0AC2E4-F5CF-4CE1-8EB5-13646DC26E16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6667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6667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13333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13333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Autor: </a:t>
          </a:r>
          <a:r>
            <a:rPr lang="cs-CZ" sz="1300" kern="1200" dirty="0" smtClean="0"/>
            <a:t>Mgr. Karolina Pátková</a:t>
          </a:r>
          <a:endParaRPr lang="cs-CZ" sz="13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20000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20000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kern="1200" dirty="0" smtClean="0"/>
            <a:t>VY_32_INOVACE_5B_14_Téma_Vyjmenovaná_slova_po_M</a:t>
          </a:r>
          <a:endParaRPr lang="cs-CZ" sz="13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26667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26667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Téma</a:t>
          </a:r>
          <a:r>
            <a:rPr lang="cs-CZ" sz="1300" kern="1200" dirty="0" smtClean="0"/>
            <a:t>: Český jazyk 3. třída</a:t>
          </a:r>
          <a:endParaRPr lang="cs-CZ" sz="13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33333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33333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CZ.1.07/1.4.00/21.1431</a:t>
          </a:r>
          <a:endParaRPr lang="cs-CZ" sz="13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15000"/>
                <a:satMod val="180000"/>
              </a:schemeClr>
            </a:gs>
            <a:gs pos="50000">
              <a:schemeClr val="accent6">
                <a:alpha val="90000"/>
                <a:hueOff val="0"/>
                <a:satOff val="0"/>
                <a:lumOff val="0"/>
                <a:alphaOff val="-40000"/>
                <a:shade val="45000"/>
                <a:satMod val="170000"/>
              </a:schemeClr>
            </a:gs>
            <a:gs pos="70000">
              <a:schemeClr val="accent6">
                <a:alpha val="90000"/>
                <a:hueOff val="0"/>
                <a:satOff val="0"/>
                <a:lumOff val="0"/>
                <a:alphaOff val="-40000"/>
                <a:tint val="99000"/>
                <a:shade val="65000"/>
                <a:satMod val="15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9AA35-1603-4D47-9477-885DF9B2125B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58011-ABA1-47E3-B36F-39D57D759F7F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9AA35-1603-4D47-9477-885DF9B2125B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58011-ABA1-47E3-B36F-39D57D759F7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9AA35-1603-4D47-9477-885DF9B2125B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58011-ABA1-47E3-B36F-39D57D759F7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9AA35-1603-4D47-9477-885DF9B2125B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58011-ABA1-47E3-B36F-39D57D759F7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9AA35-1603-4D47-9477-885DF9B2125B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58011-ABA1-47E3-B36F-39D57D759F7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9AA35-1603-4D47-9477-885DF9B2125B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58011-ABA1-47E3-B36F-39D57D759F7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9AA35-1603-4D47-9477-885DF9B2125B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58011-ABA1-47E3-B36F-39D57D759F7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9AA35-1603-4D47-9477-885DF9B2125B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58011-ABA1-47E3-B36F-39D57D759F7F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9AA35-1603-4D47-9477-885DF9B2125B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58011-ABA1-47E3-B36F-39D57D759F7F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9AA35-1603-4D47-9477-885DF9B2125B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58011-ABA1-47E3-B36F-39D57D759F7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9AA35-1603-4D47-9477-885DF9B2125B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58011-ABA1-47E3-B36F-39D57D759F7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3E9AA35-1603-4D47-9477-885DF9B2125B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4C58011-ABA1-47E3-B36F-39D57D759F7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79983785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704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</p:spPr>
        <p:txBody>
          <a:bodyPr>
            <a:normAutofit/>
          </a:bodyPr>
          <a:lstStyle/>
          <a:p>
            <a:r>
              <a:rPr lang="cs-CZ" sz="4400" dirty="0" smtClean="0"/>
              <a:t>Anotace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4892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Žáci si při společné práci na interaktivní tabuli představí vyjmenovaná slova po M, u každého slova vysvětlí smysl. Poznávají je ve větách, doplňují do vět.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10217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</p:spPr>
        <p:txBody>
          <a:bodyPr>
            <a:normAutofit/>
          </a:bodyPr>
          <a:lstStyle/>
          <a:p>
            <a:r>
              <a:rPr lang="cs-CZ" sz="4400" dirty="0" smtClean="0"/>
              <a:t>Zdroje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4892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Otevřená </a:t>
            </a:r>
            <a:r>
              <a:rPr lang="cs-CZ" sz="4000" dirty="0" smtClean="0"/>
              <a:t>galerie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Microsoft </a:t>
            </a:r>
            <a:r>
              <a:rPr lang="cs-CZ" sz="4000" dirty="0" smtClean="0"/>
              <a:t>Office - Klipart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</a:t>
            </a:r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45468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340768"/>
            <a:ext cx="8062912" cy="1470025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VYJMENOVANÁ SLOVA PO 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563888" y="3212976"/>
            <a:ext cx="5182592" cy="1752600"/>
          </a:xfrm>
        </p:spPr>
        <p:txBody>
          <a:bodyPr>
            <a:normAutofit fontScale="32500" lnSpcReduction="20000"/>
          </a:bodyPr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r>
              <a:rPr lang="cs-CZ" sz="29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827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1234480" cy="11430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MY</a:t>
            </a:r>
            <a:endParaRPr lang="cs-CZ" sz="5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91505" y="2260134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000" dirty="0" smtClean="0"/>
              <a:t>My všichni chodíme do 3.B.</a:t>
            </a:r>
          </a:p>
          <a:p>
            <a:pPr marL="0" indent="0">
              <a:buNone/>
            </a:pPr>
            <a:r>
              <a:rPr lang="cs-CZ" sz="4000" dirty="0" smtClean="0"/>
              <a:t>Nakonec jsme se vrátili i my.</a:t>
            </a:r>
          </a:p>
          <a:p>
            <a:pPr marL="0" indent="0">
              <a:buNone/>
            </a:pPr>
            <a:r>
              <a:rPr lang="cs-CZ" sz="4000" dirty="0" smtClean="0"/>
              <a:t>Počkejte tady, my si vás zavoláme. </a:t>
            </a:r>
            <a:endParaRPr lang="cs-CZ" sz="4000" dirty="0"/>
          </a:p>
        </p:txBody>
      </p:sp>
      <p:pic>
        <p:nvPicPr>
          <p:cNvPr id="1028" name="Picture 4" descr="Kissing Couple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76672"/>
            <a:ext cx="185968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416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1810544" cy="11430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MÝT</a:t>
            </a:r>
            <a:endParaRPr lang="cs-CZ" sz="5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91505" y="2260134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000" dirty="0" smtClean="0"/>
              <a:t>Po obědě musím mýt nádobí.</a:t>
            </a:r>
          </a:p>
          <a:p>
            <a:pPr marL="0" indent="0">
              <a:buNone/>
            </a:pPr>
            <a:r>
              <a:rPr lang="cs-CZ" sz="4000" dirty="0" smtClean="0"/>
              <a:t>Před každým jídlem si myj ruce!</a:t>
            </a:r>
          </a:p>
          <a:p>
            <a:pPr marL="0" indent="0">
              <a:buNone/>
            </a:pPr>
            <a:r>
              <a:rPr lang="cs-CZ" sz="4000" dirty="0" smtClean="0"/>
              <a:t>Tatínek myje auto.</a:t>
            </a:r>
            <a:endParaRPr lang="cs-CZ" sz="4000" dirty="0"/>
          </a:p>
        </p:txBody>
      </p:sp>
      <p:pic>
        <p:nvPicPr>
          <p:cNvPr id="2052" name="Picture 4" descr="C:\Users\Bája\AppData\Local\Microsoft\Windows\Temporary Internet Files\Content.IE5\Z1EA2982\MC9003570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6672"/>
            <a:ext cx="2612074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617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2890664" cy="11430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MYSLIT</a:t>
            </a:r>
            <a:endParaRPr lang="cs-CZ" sz="5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91505" y="2260134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000" dirty="0" smtClean="0"/>
              <a:t>Myslím, že bude pršet.</a:t>
            </a:r>
          </a:p>
          <a:p>
            <a:pPr marL="0" indent="0">
              <a:buNone/>
            </a:pPr>
            <a:r>
              <a:rPr lang="cs-CZ" sz="4000" dirty="0" smtClean="0"/>
              <a:t>Na co pořád myslíš?</a:t>
            </a:r>
          </a:p>
          <a:p>
            <a:pPr marL="0" indent="0">
              <a:buNone/>
            </a:pPr>
            <a:r>
              <a:rPr lang="cs-CZ" sz="4000" dirty="0" smtClean="0"/>
              <a:t>Nevím, co si o tom mám myslet.</a:t>
            </a:r>
            <a:endParaRPr lang="cs-CZ" sz="4000" dirty="0"/>
          </a:p>
        </p:txBody>
      </p:sp>
      <p:pic>
        <p:nvPicPr>
          <p:cNvPr id="3074" name="Picture 2" descr="Thinkingboy Outline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48680"/>
            <a:ext cx="1395606" cy="1867094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535023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538736" cy="1143000"/>
          </a:xfrm>
        </p:spPr>
        <p:txBody>
          <a:bodyPr>
            <a:noAutofit/>
          </a:bodyPr>
          <a:lstStyle/>
          <a:p>
            <a:r>
              <a:rPr lang="cs-CZ" sz="5400" dirty="0" smtClean="0"/>
              <a:t>MÝLIT SE</a:t>
            </a:r>
            <a:endParaRPr lang="cs-CZ" sz="5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91505" y="2260134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000" dirty="0" smtClean="0"/>
              <a:t>Každý se někdy může mýlit.</a:t>
            </a:r>
          </a:p>
          <a:p>
            <a:pPr marL="0" indent="0">
              <a:buNone/>
            </a:pPr>
            <a:r>
              <a:rPr lang="cs-CZ" sz="4000" dirty="0" smtClean="0"/>
              <a:t>Mýlila jsem se v tobě.</a:t>
            </a:r>
          </a:p>
          <a:p>
            <a:pPr marL="0" indent="0">
              <a:buNone/>
            </a:pPr>
            <a:r>
              <a:rPr lang="cs-CZ" sz="4000" dirty="0" smtClean="0"/>
              <a:t>On sice říká, že má pravdu, ale mýlí se.</a:t>
            </a:r>
          </a:p>
        </p:txBody>
      </p:sp>
      <p:grpSp>
        <p:nvGrpSpPr>
          <p:cNvPr id="12" name="Skupina 11"/>
          <p:cNvGrpSpPr/>
          <p:nvPr/>
        </p:nvGrpSpPr>
        <p:grpSpPr>
          <a:xfrm>
            <a:off x="6026560" y="914319"/>
            <a:ext cx="2377574" cy="1008111"/>
            <a:chOff x="5940152" y="1052736"/>
            <a:chExt cx="2377574" cy="1008111"/>
          </a:xfrm>
        </p:grpSpPr>
        <p:sp>
          <p:nvSpPr>
            <p:cNvPr id="5" name="Obdélník 4"/>
            <p:cNvSpPr/>
            <p:nvPr/>
          </p:nvSpPr>
          <p:spPr>
            <a:xfrm rot="1314226">
              <a:off x="5940152" y="1052736"/>
              <a:ext cx="237757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5400" b="1" spc="300" dirty="0" err="1" smtClean="0">
                  <a:ln w="11430" cmpd="sng">
                    <a:solidFill>
                      <a:schemeClr val="accent1">
                        <a:tint val="10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1">
                          <a:tint val="83000"/>
                          <a:shade val="100000"/>
                          <a:satMod val="200000"/>
                        </a:schemeClr>
                      </a:gs>
                      <a:gs pos="75000">
                        <a:schemeClr val="accent1">
                          <a:tint val="100000"/>
                          <a:shade val="50000"/>
                          <a:satMod val="150000"/>
                        </a:schemeClr>
                      </a:gs>
                    </a:gsLst>
                    <a:lin ang="5400000"/>
                  </a:gradFill>
                  <a:effectLst>
                    <a:glow rad="45500">
                      <a:schemeClr val="accent1">
                        <a:satMod val="220000"/>
                        <a:alpha val="35000"/>
                      </a:schemeClr>
                    </a:glow>
                  </a:effectLst>
                </a:rPr>
                <a:t>zbitek</a:t>
              </a:r>
              <a:endParaRPr lang="cs-CZ" sz="5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grpSp>
          <p:nvGrpSpPr>
            <p:cNvPr id="10" name="Skupina 9"/>
            <p:cNvGrpSpPr/>
            <p:nvPr/>
          </p:nvGrpSpPr>
          <p:grpSpPr>
            <a:xfrm>
              <a:off x="6379542" y="1086062"/>
              <a:ext cx="1008314" cy="974785"/>
              <a:chOff x="6379542" y="1086062"/>
              <a:chExt cx="1008314" cy="974785"/>
            </a:xfrm>
          </p:grpSpPr>
          <p:cxnSp>
            <p:nvCxnSpPr>
              <p:cNvPr id="7" name="Přímá spojnice 6"/>
              <p:cNvCxnSpPr/>
              <p:nvPr/>
            </p:nvCxnSpPr>
            <p:spPr>
              <a:xfrm flipH="1">
                <a:off x="6674917" y="1086062"/>
                <a:ext cx="712939" cy="974785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>
                <a:off x="6440637" y="1479748"/>
                <a:ext cx="590749" cy="432048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nice 10"/>
              <p:cNvCxnSpPr/>
              <p:nvPr/>
            </p:nvCxnSpPr>
            <p:spPr>
              <a:xfrm>
                <a:off x="6379542" y="1567426"/>
                <a:ext cx="590749" cy="432048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99446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2602632" cy="11430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HMYZ</a:t>
            </a:r>
            <a:endParaRPr lang="cs-CZ" sz="5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63691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/>
              <a:t>Na louce bylo plno hmyzu.</a:t>
            </a:r>
          </a:p>
          <a:p>
            <a:pPr marL="0" indent="0">
              <a:buNone/>
            </a:pPr>
            <a:r>
              <a:rPr lang="cs-CZ" sz="4000" dirty="0" smtClean="0"/>
              <a:t>Moucha patří mezi hmyz.</a:t>
            </a: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Některý hmyz je pro nás užitečný.</a:t>
            </a:r>
          </a:p>
        </p:txBody>
      </p:sp>
      <p:grpSp>
        <p:nvGrpSpPr>
          <p:cNvPr id="4" name="Skupina 3"/>
          <p:cNvGrpSpPr/>
          <p:nvPr/>
        </p:nvGrpSpPr>
        <p:grpSpPr>
          <a:xfrm>
            <a:off x="5580112" y="383871"/>
            <a:ext cx="2684735" cy="1758064"/>
            <a:chOff x="5436096" y="439956"/>
            <a:chExt cx="2684735" cy="1758064"/>
          </a:xfrm>
        </p:grpSpPr>
        <p:pic>
          <p:nvPicPr>
            <p:cNvPr id="4098" name="Picture 2" descr="C:\Users\Bája\AppData\Local\Microsoft\Windows\Temporary Internet Files\Content.IE5\7SQ36D8Y\MC900428195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6156" y="439956"/>
              <a:ext cx="1844675" cy="1517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9" name="Picture 3" descr="C:\Users\Bája\AppData\Local\Microsoft\Windows\Temporary Internet Files\Content.IE5\Z1EA2982\MC900353704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436096" y="1198781"/>
              <a:ext cx="1123187" cy="9992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7183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2602632" cy="11430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MYŠ</a:t>
            </a:r>
            <a:endParaRPr lang="cs-CZ" sz="5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42088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/>
              <a:t>Eva se bojí myší.</a:t>
            </a:r>
          </a:p>
          <a:p>
            <a:pPr marL="0" indent="0">
              <a:buNone/>
            </a:pPr>
            <a:r>
              <a:rPr lang="cs-CZ" sz="4000" dirty="0" smtClean="0"/>
              <a:t>Proklouzla dveřmi tiše jako myš.</a:t>
            </a: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Klikni myší na správnou odpověď.</a:t>
            </a:r>
          </a:p>
        </p:txBody>
      </p:sp>
      <p:pic>
        <p:nvPicPr>
          <p:cNvPr id="5123" name="Picture 3" descr="C:\Users\Bája\AppData\Local\Microsoft\Windows\Temporary Internet Files\Content.IE5\7SQ36D8Y\MC9003296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821740"/>
            <a:ext cx="2150782" cy="1023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218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227448"/>
            <a:ext cx="3816424" cy="1143000"/>
          </a:xfrm>
        </p:spPr>
        <p:txBody>
          <a:bodyPr>
            <a:noAutofit/>
          </a:bodyPr>
          <a:lstStyle/>
          <a:p>
            <a:r>
              <a:rPr lang="cs-CZ" sz="5400" dirty="0" smtClean="0"/>
              <a:t>HLEMÝŽĎ</a:t>
            </a:r>
            <a:endParaRPr lang="cs-CZ" sz="5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56490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/>
              <a:t>Hlemýžď se schoval do své ulity.</a:t>
            </a:r>
          </a:p>
          <a:p>
            <a:pPr marL="0" indent="0">
              <a:buNone/>
            </a:pPr>
            <a:r>
              <a:rPr lang="cs-CZ" sz="4000" dirty="0" smtClean="0"/>
              <a:t>Jdeš pomalu jako hlemýžď!</a:t>
            </a:r>
          </a:p>
          <a:p>
            <a:pPr marL="0" indent="0">
              <a:buNone/>
            </a:pPr>
            <a:r>
              <a:rPr lang="cs-CZ" sz="4000" dirty="0" smtClean="0"/>
              <a:t>Části ucha se říká hlemýžď.</a:t>
            </a:r>
            <a:endParaRPr lang="cs-CZ" sz="4000" dirty="0"/>
          </a:p>
          <a:p>
            <a:pPr marL="0" indent="0">
              <a:buNone/>
            </a:pPr>
            <a:endParaRPr lang="cs-CZ" sz="4000" dirty="0" smtClean="0"/>
          </a:p>
        </p:txBody>
      </p:sp>
      <p:pic>
        <p:nvPicPr>
          <p:cNvPr id="6146" name="Picture 2" descr="C:\Users\Bája\AppData\Local\Microsoft\Windows\Temporary Internet Files\Content.IE5\Z1EA2982\MC9003914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24364" y="604476"/>
            <a:ext cx="1824228" cy="1517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446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2602632" cy="11430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MÝTIT</a:t>
            </a:r>
            <a:endParaRPr lang="cs-CZ" sz="5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/>
              <a:t>„Mýtit“ znamená kácet.</a:t>
            </a:r>
          </a:p>
          <a:p>
            <a:pPr marL="0" indent="0">
              <a:buNone/>
            </a:pPr>
            <a:r>
              <a:rPr lang="cs-CZ" sz="4000" dirty="0" smtClean="0"/>
              <a:t>Dřevorubci mýtí les.</a:t>
            </a:r>
            <a:endParaRPr lang="cs-CZ" sz="4000" dirty="0"/>
          </a:p>
          <a:p>
            <a:pPr marL="0" indent="0">
              <a:buNone/>
            </a:pPr>
            <a:endParaRPr lang="cs-CZ" sz="4000" dirty="0" smtClean="0"/>
          </a:p>
        </p:txBody>
      </p:sp>
      <p:pic>
        <p:nvPicPr>
          <p:cNvPr id="7170" name="Picture 2" descr="C:\Users\Bája\AppData\Local\Microsoft\Windows\Temporary Internet Files\Content.IE5\7SQ36D8Y\MC9002809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21172"/>
            <a:ext cx="2088232" cy="162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446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538736" cy="11430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ZAMYKAT</a:t>
            </a:r>
            <a:endParaRPr lang="cs-CZ" sz="5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56490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/>
              <a:t>Svoje věci si zamykám do skříňky.</a:t>
            </a:r>
          </a:p>
          <a:p>
            <a:pPr marL="0" indent="0">
              <a:buNone/>
            </a:pPr>
            <a:r>
              <a:rPr lang="cs-CZ" sz="4000" dirty="0" smtClean="0"/>
              <a:t>Adam si před domem zamyká kolo.</a:t>
            </a: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Nemusíš zamykat, hned se vrátím.</a:t>
            </a:r>
          </a:p>
        </p:txBody>
      </p:sp>
      <p:pic>
        <p:nvPicPr>
          <p:cNvPr id="8195" name="Picture 3" descr="C:\Users\Bája\AppData\Local\Microsoft\Windows\Temporary Internet Files\Content.IE5\J0CHYDTZ\MC9002873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48680"/>
            <a:ext cx="1584176" cy="187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446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250704" cy="1143000"/>
          </a:xfrm>
        </p:spPr>
        <p:txBody>
          <a:bodyPr>
            <a:noAutofit/>
          </a:bodyPr>
          <a:lstStyle/>
          <a:p>
            <a:r>
              <a:rPr lang="cs-CZ" sz="5400" dirty="0" smtClean="0"/>
              <a:t>SMÝKAT</a:t>
            </a:r>
            <a:endParaRPr lang="cs-CZ" sz="5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49289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/>
              <a:t>Vítr smýkal vysokými stromy</a:t>
            </a:r>
            <a:r>
              <a:rPr lang="cs-CZ" sz="4000" dirty="0" smtClean="0"/>
              <a:t>.</a:t>
            </a:r>
          </a:p>
          <a:p>
            <a:pPr marL="0" indent="0">
              <a:buNone/>
            </a:pPr>
            <a:r>
              <a:rPr lang="cs-CZ" sz="4000" dirty="0" smtClean="0"/>
              <a:t>Maminka začala smýčit podlahu.</a:t>
            </a:r>
          </a:p>
          <a:p>
            <a:pPr marL="0" indent="0">
              <a:buNone/>
            </a:pPr>
            <a:endParaRPr lang="cs-CZ" sz="4000" dirty="0" smtClean="0"/>
          </a:p>
        </p:txBody>
      </p:sp>
      <p:pic>
        <p:nvPicPr>
          <p:cNvPr id="9219" name="Picture 3" descr="C:\Users\Bája\AppData\Local\Microsoft\Windows\Temporary Internet Files\Content.IE5\7SQ36D8Y\MC9003403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5498">
            <a:off x="6728301" y="145750"/>
            <a:ext cx="1288591" cy="214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446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26768" cy="1143000"/>
          </a:xfrm>
        </p:spPr>
        <p:txBody>
          <a:bodyPr>
            <a:noAutofit/>
          </a:bodyPr>
          <a:lstStyle/>
          <a:p>
            <a:r>
              <a:rPr lang="cs-CZ" sz="5400" dirty="0" smtClean="0"/>
              <a:t>DMÝCHAT</a:t>
            </a:r>
            <a:endParaRPr lang="cs-CZ" sz="5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780928"/>
            <a:ext cx="8496944" cy="4525963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/>
              <a:t>Kovář dmýchá výheň.</a:t>
            </a:r>
          </a:p>
          <a:p>
            <a:pPr marL="0" indent="0">
              <a:buNone/>
            </a:pPr>
            <a:r>
              <a:rPr lang="cs-CZ" sz="4000" dirty="0" smtClean="0"/>
              <a:t>Vítr rozdmýchal oheň po celém lese.</a:t>
            </a:r>
          </a:p>
          <a:p>
            <a:pPr marL="0" indent="0">
              <a:buNone/>
            </a:pPr>
            <a:endParaRPr lang="cs-CZ" sz="4000" dirty="0" smtClean="0"/>
          </a:p>
        </p:txBody>
      </p:sp>
      <p:pic>
        <p:nvPicPr>
          <p:cNvPr id="10244" name="Picture 4" descr="Fire 1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444" y="404664"/>
            <a:ext cx="1887673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846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538736" cy="11430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CHMÝŘÍ</a:t>
            </a:r>
            <a:endParaRPr lang="cs-CZ" sz="5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2780928"/>
            <a:ext cx="889248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/>
              <a:t>Z</a:t>
            </a:r>
            <a:r>
              <a:rPr lang="cs-CZ" sz="4000" dirty="0" smtClean="0"/>
              <a:t> pampelišek zbylo už jen chmýří.</a:t>
            </a:r>
          </a:p>
          <a:p>
            <a:pPr marL="0" indent="0">
              <a:buNone/>
            </a:pPr>
            <a:r>
              <a:rPr lang="cs-CZ" sz="4000" dirty="0" smtClean="0"/>
              <a:t>Mladá ptáčata nemají peří, jen chmýří.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 smtClean="0"/>
          </a:p>
        </p:txBody>
      </p:sp>
      <p:pic>
        <p:nvPicPr>
          <p:cNvPr id="12290" name="Picture 2" descr="C:\Users\Bája\AppData\Local\Microsoft\Windows\Temporary Internet Files\Content.IE5\Z1EA2982\MC90043688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620688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5718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320750"/>
            <a:ext cx="7835180" cy="1143000"/>
          </a:xfrm>
        </p:spPr>
        <p:txBody>
          <a:bodyPr>
            <a:noAutofit/>
          </a:bodyPr>
          <a:lstStyle/>
          <a:p>
            <a:r>
              <a:rPr lang="cs-CZ" sz="5400" dirty="0" smtClean="0"/>
              <a:t>NACHOMÝTNOUT SE</a:t>
            </a:r>
            <a:endParaRPr lang="cs-CZ" sz="5400" dirty="0"/>
          </a:p>
        </p:txBody>
      </p:sp>
      <p:pic>
        <p:nvPicPr>
          <p:cNvPr id="13314" name="Picture 2" descr="Car Accident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844824"/>
            <a:ext cx="2733675" cy="54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obsah 1"/>
          <p:cNvSpPr txBox="1">
            <a:spLocks/>
          </p:cNvSpPr>
          <p:nvPr/>
        </p:nvSpPr>
        <p:spPr>
          <a:xfrm>
            <a:off x="395536" y="2780928"/>
            <a:ext cx="84969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000" dirty="0" smtClean="0"/>
              <a:t>Nachomýtnul jsem se k dopravní nehodě.</a:t>
            </a:r>
          </a:p>
          <a:p>
            <a:pPr marL="0" indent="0">
              <a:buFont typeface="Arial" pitchFamily="34" charset="0"/>
              <a:buNone/>
            </a:pPr>
            <a:r>
              <a:rPr lang="cs-CZ" sz="4000" dirty="0" smtClean="0"/>
              <a:t>Vždycky se nachomýtne k nějaké zajímavé události.</a:t>
            </a:r>
          </a:p>
          <a:p>
            <a:pPr marL="0" indent="0">
              <a:buFont typeface="Arial" pitchFamily="34" charset="0"/>
              <a:buNone/>
            </a:pPr>
            <a:endParaRPr lang="cs-CZ" sz="4000" dirty="0" smtClean="0"/>
          </a:p>
        </p:txBody>
      </p:sp>
    </p:spTree>
    <p:extLst>
      <p:ext uri="{BB962C8B-B14F-4D97-AF65-F5344CB8AC3E}">
        <p14:creationId xmlns:p14="http://schemas.microsoft.com/office/powerpoint/2010/main" val="89234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320750"/>
            <a:ext cx="3960440" cy="1143000"/>
          </a:xfrm>
        </p:spPr>
        <p:txBody>
          <a:bodyPr>
            <a:noAutofit/>
          </a:bodyPr>
          <a:lstStyle/>
          <a:p>
            <a:r>
              <a:rPr lang="cs-CZ" sz="5400" dirty="0" smtClean="0"/>
              <a:t>LITOMYŠL</a:t>
            </a:r>
            <a:endParaRPr lang="cs-CZ" sz="5400" dirty="0"/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251520" y="2767856"/>
            <a:ext cx="903649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000" dirty="0" smtClean="0"/>
              <a:t>Litomyšl leží ve východních Čechách.</a:t>
            </a:r>
          </a:p>
          <a:p>
            <a:pPr marL="0" indent="0">
              <a:buFont typeface="Arial" pitchFamily="34" charset="0"/>
              <a:buNone/>
            </a:pPr>
            <a:r>
              <a:rPr lang="cs-CZ" sz="4000" dirty="0" smtClean="0"/>
              <a:t>Monika bydlí v Litomyšli.</a:t>
            </a:r>
          </a:p>
          <a:p>
            <a:pPr marL="0" indent="0">
              <a:buFont typeface="Arial" pitchFamily="34" charset="0"/>
              <a:buNone/>
            </a:pPr>
            <a:r>
              <a:rPr lang="cs-CZ" sz="4000" dirty="0" smtClean="0"/>
              <a:t>V Litomyšli se narodil Bedřich Smetana.</a:t>
            </a:r>
          </a:p>
          <a:p>
            <a:pPr marL="0" indent="0">
              <a:buFont typeface="Arial" pitchFamily="34" charset="0"/>
              <a:buNone/>
            </a:pPr>
            <a:endParaRPr lang="cs-CZ" sz="4000" dirty="0" smtClean="0"/>
          </a:p>
        </p:txBody>
      </p:sp>
      <p:pic>
        <p:nvPicPr>
          <p:cNvPr id="14338" name="Picture 2" descr="C:\Users\Bája\AppData\Local\Microsoft\Windows\Temporary Internet Files\Content.IE5\Z1EA2982\MC9004296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55609"/>
            <a:ext cx="2187524" cy="1725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873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 vhodná vyjmenovaná slova po m: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700" dirty="0" smtClean="0"/>
              <a:t>Chodím se _______ každý večer.</a:t>
            </a:r>
          </a:p>
          <a:p>
            <a:pPr marL="0" indent="0">
              <a:buNone/>
            </a:pPr>
            <a:r>
              <a:rPr lang="cs-CZ" sz="2700" dirty="0" smtClean="0"/>
              <a:t>M______ si, že je to pravda, ale můžu se _______.</a:t>
            </a:r>
          </a:p>
          <a:p>
            <a:pPr marL="0" indent="0">
              <a:buNone/>
            </a:pPr>
            <a:r>
              <a:rPr lang="cs-CZ" sz="2700" dirty="0" smtClean="0"/>
              <a:t>Motýli, brouci</a:t>
            </a:r>
            <a:r>
              <a:rPr lang="cs-CZ" sz="2700" dirty="0"/>
              <a:t> </a:t>
            </a:r>
            <a:r>
              <a:rPr lang="cs-CZ" sz="2700" dirty="0" smtClean="0"/>
              <a:t>i  včely patří mezi ________.</a:t>
            </a:r>
          </a:p>
          <a:p>
            <a:pPr marL="0" indent="0">
              <a:buNone/>
            </a:pPr>
            <a:r>
              <a:rPr lang="cs-CZ" sz="2700" dirty="0" smtClean="0"/>
              <a:t>Dáša chová doma bílé _______.</a:t>
            </a:r>
          </a:p>
          <a:p>
            <a:pPr marL="0" indent="0">
              <a:buNone/>
            </a:pPr>
            <a:r>
              <a:rPr lang="cs-CZ" sz="2700" dirty="0" smtClean="0"/>
              <a:t>Nezapomeň _________ dům, až budu pryč!</a:t>
            </a:r>
          </a:p>
          <a:p>
            <a:pPr marL="0" indent="0">
              <a:buNone/>
            </a:pPr>
            <a:r>
              <a:rPr lang="cs-CZ" sz="2700" dirty="0" smtClean="0"/>
              <a:t>Po louce poletovalo _________ z pampelišek.</a:t>
            </a:r>
          </a:p>
          <a:p>
            <a:pPr marL="0" indent="0">
              <a:buNone/>
            </a:pPr>
            <a:r>
              <a:rPr lang="cs-CZ" sz="2700" dirty="0" smtClean="0"/>
              <a:t>Město _________ je známé svým krásným zámkem.</a:t>
            </a:r>
          </a:p>
        </p:txBody>
      </p:sp>
    </p:spTree>
    <p:extLst>
      <p:ext uri="{BB962C8B-B14F-4D97-AF65-F5344CB8AC3E}">
        <p14:creationId xmlns:p14="http://schemas.microsoft.com/office/powerpoint/2010/main" val="179542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Došky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134</TotalTime>
  <Words>392</Words>
  <Application>Microsoft Office PowerPoint</Application>
  <PresentationFormat>Předvádění na obrazovce (4:3)</PresentationFormat>
  <Paragraphs>79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Došky</vt:lpstr>
      <vt:lpstr>Prezentace aplikace PowerPoint</vt:lpstr>
      <vt:lpstr>Anotace</vt:lpstr>
      <vt:lpstr>Zdroje</vt:lpstr>
      <vt:lpstr>VYJMENOVANÁ SLOVA PO </vt:lpstr>
      <vt:lpstr>MY</vt:lpstr>
      <vt:lpstr>MÝT</vt:lpstr>
      <vt:lpstr>MYSLIT</vt:lpstr>
      <vt:lpstr>MÝLIT SE</vt:lpstr>
      <vt:lpstr>HMYZ</vt:lpstr>
      <vt:lpstr>MYŠ</vt:lpstr>
      <vt:lpstr>HLEMÝŽĎ</vt:lpstr>
      <vt:lpstr>MÝTIT</vt:lpstr>
      <vt:lpstr>ZAMYKAT</vt:lpstr>
      <vt:lpstr>SMÝKAT</vt:lpstr>
      <vt:lpstr>DMÝCHAT</vt:lpstr>
      <vt:lpstr>CHMÝŘÍ</vt:lpstr>
      <vt:lpstr>NACHOMÝTNOUT SE</vt:lpstr>
      <vt:lpstr>LITOMYŠL</vt:lpstr>
      <vt:lpstr>Doplň vhodná vyjmenovaná slova po m: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</dc:title>
  <dc:creator>Bája</dc:creator>
  <cp:lastModifiedBy>Kajka</cp:lastModifiedBy>
  <cp:revision>17</cp:revision>
  <dcterms:created xsi:type="dcterms:W3CDTF">2013-01-07T20:42:30Z</dcterms:created>
  <dcterms:modified xsi:type="dcterms:W3CDTF">2013-10-23T13:02:56Z</dcterms:modified>
</cp:coreProperties>
</file>