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72" r:id="rId3"/>
    <p:sldId id="271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5" d="100"/>
          <a:sy n="95" d="100"/>
        </p:scale>
        <p:origin x="-1254" y="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VY_32_INOVACE_5B_17_Téma_Vyjmenovaná_slova_po_V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1490E6-05C2-4A1C-9AAA-343669B7D56E}" type="presOf" srcId="{019433A1-1324-4DE1-9E6F-32B851095F74}" destId="{83FE2C4A-F11C-43B1-9923-1AFAA3244381}" srcOrd="1" destOrd="0" presId="urn:microsoft.com/office/officeart/2005/8/layout/target3"/>
    <dgm:cxn modelId="{07C69938-F57B-4F87-BF6A-3F3CC2D815F4}" type="presOf" srcId="{9F18DD90-522E-4A06-9EDB-3FF7C7EB6637}" destId="{932F2F5B-E5E6-4E00-9503-10413FFBA7E0}" srcOrd="1" destOrd="0" presId="urn:microsoft.com/office/officeart/2005/8/layout/target3"/>
    <dgm:cxn modelId="{47759296-EBF5-427A-9A7B-7E8166142C34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8C2A82DB-1161-4F71-9FA6-212AC5006E85}" type="presOf" srcId="{39F8B381-5807-488E-AC22-73DD4140ED4A}" destId="{71045F8C-00FA-488E-A7BD-E2E6753D979D}" srcOrd="0" destOrd="0" presId="urn:microsoft.com/office/officeart/2005/8/layout/target3"/>
    <dgm:cxn modelId="{F95B3F66-0572-4F35-9FF0-399BDAD117ED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8A72DE23-98AB-40C4-B0B0-61C98779F886}" type="presOf" srcId="{019433A1-1324-4DE1-9E6F-32B851095F74}" destId="{CC1D5B29-8413-4412-9F6D-55E531B84639}" srcOrd="0" destOrd="0" presId="urn:microsoft.com/office/officeart/2005/8/layout/target3"/>
    <dgm:cxn modelId="{6285C66C-0CF4-4646-A84B-16D1F6F2394B}" type="presOf" srcId="{445C7998-7549-48B0-BD68-D4F0167F02E5}" destId="{4D19AB04-24FA-40C2-B203-52AE3D15E171}" srcOrd="1" destOrd="0" presId="urn:microsoft.com/office/officeart/2005/8/layout/target3"/>
    <dgm:cxn modelId="{6F84F0FB-E083-4775-94BF-EC692A713232}" type="presOf" srcId="{FBBFC3EA-9D9D-4F3A-BEA6-9C2C0E46BF20}" destId="{3F478621-DC04-4E99-8ED0-6EF817E39D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2978F7E-E410-4E4E-9C40-27A4838007D0}" type="presOf" srcId="{445C7998-7549-48B0-BD68-D4F0167F02E5}" destId="{BC35EE03-4121-4EF9-923D-7CB6D30D358D}" srcOrd="0" destOrd="0" presId="urn:microsoft.com/office/officeart/2005/8/layout/target3"/>
    <dgm:cxn modelId="{E4824DC3-9653-4569-B8B9-29D97FB66725}" type="presOf" srcId="{0C6E1E16-08A6-4B86-AB9F-749A7749D4C9}" destId="{B7652895-8F40-40B1-8BC2-AD2A1592E4B6}" srcOrd="1" destOrd="0" presId="urn:microsoft.com/office/officeart/2005/8/layout/target3"/>
    <dgm:cxn modelId="{3DC4E627-2887-41B9-8C74-33FD2648B9E2}" type="presOf" srcId="{EBC41103-E2E5-4D48-9B4B-425520D3D098}" destId="{D3CEBA79-51F7-49AC-8104-9DE2B978BFF4}" srcOrd="1" destOrd="0" presId="urn:microsoft.com/office/officeart/2005/8/layout/target3"/>
    <dgm:cxn modelId="{1ED4D05E-6359-4881-961B-FD60220F0AA1}" type="presOf" srcId="{C73C7642-F245-4585-8F88-243F9FAEF6CA}" destId="{304CA11A-E17E-4999-A128-C72BF543B20D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54B651C4-8B39-4602-8A0E-9178EF3F1E84}" type="presOf" srcId="{EBC41103-E2E5-4D48-9B4B-425520D3D098}" destId="{F732C171-B6A8-40AC-BE86-9061B3C3D3B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DF3355-EF23-4C6C-9772-F456A6ED456C}" type="presOf" srcId="{9F18DD90-522E-4A06-9EDB-3FF7C7EB6637}" destId="{D102FEF8-6917-41D2-AE5D-914C1EA8F84A}" srcOrd="0" destOrd="0" presId="urn:microsoft.com/office/officeart/2005/8/layout/target3"/>
    <dgm:cxn modelId="{0CA4D7E5-75EA-41F7-821E-B23B5D645826}" type="presOf" srcId="{FBBFC3EA-9D9D-4F3A-BEA6-9C2C0E46BF20}" destId="{601CDFA2-8205-4060-95D5-B0A001D0D0E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D785E21-BD4F-4E40-AB3B-F9DFF8225AC1}" type="presParOf" srcId="{71045F8C-00FA-488E-A7BD-E2E6753D979D}" destId="{3577EC6B-C980-4F34-8C69-4365E7B8FC8C}" srcOrd="0" destOrd="0" presId="urn:microsoft.com/office/officeart/2005/8/layout/target3"/>
    <dgm:cxn modelId="{BE50BBA2-7686-46A1-AF41-DB44035F5CC9}" type="presParOf" srcId="{71045F8C-00FA-488E-A7BD-E2E6753D979D}" destId="{6940EB87-DC1D-4BC3-9408-9AC2E1FFC039}" srcOrd="1" destOrd="0" presId="urn:microsoft.com/office/officeart/2005/8/layout/target3"/>
    <dgm:cxn modelId="{4DC2D631-54B0-4087-8A74-1F2C3A8DC432}" type="presParOf" srcId="{71045F8C-00FA-488E-A7BD-E2E6753D979D}" destId="{BC35EE03-4121-4EF9-923D-7CB6D30D358D}" srcOrd="2" destOrd="0" presId="urn:microsoft.com/office/officeart/2005/8/layout/target3"/>
    <dgm:cxn modelId="{158695BF-8542-4734-95C6-0A8A1F8ADD07}" type="presParOf" srcId="{71045F8C-00FA-488E-A7BD-E2E6753D979D}" destId="{D3840DFA-901C-4049-8AB2-27AC2BA34540}" srcOrd="3" destOrd="0" presId="urn:microsoft.com/office/officeart/2005/8/layout/target3"/>
    <dgm:cxn modelId="{4E114E88-B936-42CB-BF85-84413B631BB3}" type="presParOf" srcId="{71045F8C-00FA-488E-A7BD-E2E6753D979D}" destId="{5BDA8D49-C64C-4FDF-ACCF-171444A32B21}" srcOrd="4" destOrd="0" presId="urn:microsoft.com/office/officeart/2005/8/layout/target3"/>
    <dgm:cxn modelId="{90197972-0BFD-4628-B638-0C777C53D234}" type="presParOf" srcId="{71045F8C-00FA-488E-A7BD-E2E6753D979D}" destId="{D8344A4C-A59C-418B-AE84-1CF03F62012F}" srcOrd="5" destOrd="0" presId="urn:microsoft.com/office/officeart/2005/8/layout/target3"/>
    <dgm:cxn modelId="{6E4320E2-9E96-4017-9D4F-F86F2E1556D2}" type="presParOf" srcId="{71045F8C-00FA-488E-A7BD-E2E6753D979D}" destId="{57DDA582-354B-4295-AE97-083B34E96D1A}" srcOrd="6" destOrd="0" presId="urn:microsoft.com/office/officeart/2005/8/layout/target3"/>
    <dgm:cxn modelId="{88A63D79-326C-415F-AB88-FF3587136448}" type="presParOf" srcId="{71045F8C-00FA-488E-A7BD-E2E6753D979D}" destId="{4A11C032-4DF2-44E5-8C80-1286B3D4B133}" srcOrd="7" destOrd="0" presId="urn:microsoft.com/office/officeart/2005/8/layout/target3"/>
    <dgm:cxn modelId="{42F51F25-3D57-4128-95F0-87E917024E1A}" type="presParOf" srcId="{71045F8C-00FA-488E-A7BD-E2E6753D979D}" destId="{601CDFA2-8205-4060-95D5-B0A001D0D0E3}" srcOrd="8" destOrd="0" presId="urn:microsoft.com/office/officeart/2005/8/layout/target3"/>
    <dgm:cxn modelId="{7E3F7A16-D2AD-451F-B7B1-D4CB983BB232}" type="presParOf" srcId="{71045F8C-00FA-488E-A7BD-E2E6753D979D}" destId="{EA95FEE9-5F68-48C7-93BB-0F8C419DA96D}" srcOrd="9" destOrd="0" presId="urn:microsoft.com/office/officeart/2005/8/layout/target3"/>
    <dgm:cxn modelId="{FE8B5883-C716-452B-85FF-276041039BD0}" type="presParOf" srcId="{71045F8C-00FA-488E-A7BD-E2E6753D979D}" destId="{BB3828A8-1683-43A3-8BCA-2995B7EAE8F3}" srcOrd="10" destOrd="0" presId="urn:microsoft.com/office/officeart/2005/8/layout/target3"/>
    <dgm:cxn modelId="{2770D2CF-C800-4E1D-BD75-1D40F392F0AB}" type="presParOf" srcId="{71045F8C-00FA-488E-A7BD-E2E6753D979D}" destId="{CC1D5B29-8413-4412-9F6D-55E531B84639}" srcOrd="11" destOrd="0" presId="urn:microsoft.com/office/officeart/2005/8/layout/target3"/>
    <dgm:cxn modelId="{8AEEB57A-346D-4C87-8E28-3A256D89B8E8}" type="presParOf" srcId="{71045F8C-00FA-488E-A7BD-E2E6753D979D}" destId="{AEEDACE7-4427-455B-A155-2C3381828BD7}" srcOrd="12" destOrd="0" presId="urn:microsoft.com/office/officeart/2005/8/layout/target3"/>
    <dgm:cxn modelId="{D7B23D34-512D-4D18-AF40-C9B628B91CA0}" type="presParOf" srcId="{71045F8C-00FA-488E-A7BD-E2E6753D979D}" destId="{7C8531F2-00DF-4DB1-A6C6-AF46193E1BBF}" srcOrd="13" destOrd="0" presId="urn:microsoft.com/office/officeart/2005/8/layout/target3"/>
    <dgm:cxn modelId="{240AF138-8327-4CF1-8007-4BF0C7A91C73}" type="presParOf" srcId="{71045F8C-00FA-488E-A7BD-E2E6753D979D}" destId="{304CA11A-E17E-4999-A128-C72BF543B20D}" srcOrd="14" destOrd="0" presId="urn:microsoft.com/office/officeart/2005/8/layout/target3"/>
    <dgm:cxn modelId="{69ED9F85-9E35-489B-A167-52B47348D508}" type="presParOf" srcId="{71045F8C-00FA-488E-A7BD-E2E6753D979D}" destId="{C67EF5F7-B425-49AF-82F9-2446588ED851}" srcOrd="15" destOrd="0" presId="urn:microsoft.com/office/officeart/2005/8/layout/target3"/>
    <dgm:cxn modelId="{45265D7B-2202-4DE8-9351-4D5BAF515052}" type="presParOf" srcId="{71045F8C-00FA-488E-A7BD-E2E6753D979D}" destId="{14E80F71-B028-4CCE-8C5A-7AE67F9A28C6}" srcOrd="16" destOrd="0" presId="urn:microsoft.com/office/officeart/2005/8/layout/target3"/>
    <dgm:cxn modelId="{CD1E2B6A-4B3B-42B0-AE28-E1B4EF674F65}" type="presParOf" srcId="{71045F8C-00FA-488E-A7BD-E2E6753D979D}" destId="{F732C171-B6A8-40AC-BE86-9061B3C3D3B8}" srcOrd="17" destOrd="0" presId="urn:microsoft.com/office/officeart/2005/8/layout/target3"/>
    <dgm:cxn modelId="{BDA9D428-4731-41C5-8B6E-277D9A8B9253}" type="presParOf" srcId="{71045F8C-00FA-488E-A7BD-E2E6753D979D}" destId="{D8C5187E-68B6-4E2E-86D0-57087190219B}" srcOrd="18" destOrd="0" presId="urn:microsoft.com/office/officeart/2005/8/layout/target3"/>
    <dgm:cxn modelId="{F131AE4B-6BBD-4F8A-ACF8-3FD16A288C75}" type="presParOf" srcId="{71045F8C-00FA-488E-A7BD-E2E6753D979D}" destId="{1A909E4D-639C-4CB7-A7CE-FC1133FAA37E}" srcOrd="19" destOrd="0" presId="urn:microsoft.com/office/officeart/2005/8/layout/target3"/>
    <dgm:cxn modelId="{68BE21F3-538A-43DB-9132-B8E3F05FE961}" type="presParOf" srcId="{71045F8C-00FA-488E-A7BD-E2E6753D979D}" destId="{D102FEF8-6917-41D2-AE5D-914C1EA8F84A}" srcOrd="20" destOrd="0" presId="urn:microsoft.com/office/officeart/2005/8/layout/target3"/>
    <dgm:cxn modelId="{BB86FA40-2DC1-44EC-B19D-F9FB20209771}" type="presParOf" srcId="{71045F8C-00FA-488E-A7BD-E2E6753D979D}" destId="{4D19AB04-24FA-40C2-B203-52AE3D15E171}" srcOrd="21" destOrd="0" presId="urn:microsoft.com/office/officeart/2005/8/layout/target3"/>
    <dgm:cxn modelId="{4C1BFB0B-5DC1-46CA-A451-D8EED535C691}" type="presParOf" srcId="{71045F8C-00FA-488E-A7BD-E2E6753D979D}" destId="{B7652895-8F40-40B1-8BC2-AD2A1592E4B6}" srcOrd="22" destOrd="0" presId="urn:microsoft.com/office/officeart/2005/8/layout/target3"/>
    <dgm:cxn modelId="{96C76C5C-EEEF-47B5-A9ED-B52F605C59BC}" type="presParOf" srcId="{71045F8C-00FA-488E-A7BD-E2E6753D979D}" destId="{3F478621-DC04-4E99-8ED0-6EF817E39D41}" srcOrd="23" destOrd="0" presId="urn:microsoft.com/office/officeart/2005/8/layout/target3"/>
    <dgm:cxn modelId="{C1D3A479-545D-4B78-92EC-2F4304D660D8}" type="presParOf" srcId="{71045F8C-00FA-488E-A7BD-E2E6753D979D}" destId="{83FE2C4A-F11C-43B1-9923-1AFAA3244381}" srcOrd="24" destOrd="0" presId="urn:microsoft.com/office/officeart/2005/8/layout/target3"/>
    <dgm:cxn modelId="{C291D35C-7B9D-480E-AE1B-1FE007168DFA}" type="presParOf" srcId="{71045F8C-00FA-488E-A7BD-E2E6753D979D}" destId="{0E0F4EFC-82FA-4EC4-801E-BC2F931EC339}" srcOrd="25" destOrd="0" presId="urn:microsoft.com/office/officeart/2005/8/layout/target3"/>
    <dgm:cxn modelId="{7674C7E8-1144-4FB3-9528-653A7E6645DA}" type="presParOf" srcId="{71045F8C-00FA-488E-A7BD-E2E6753D979D}" destId="{D3CEBA79-51F7-49AC-8104-9DE2B978BFF4}" srcOrd="26" destOrd="0" presId="urn:microsoft.com/office/officeart/2005/8/layout/target3"/>
    <dgm:cxn modelId="{48AFEC54-CDB0-437D-9DCF-A43C33845FD3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-6667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-13333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Autor: </a:t>
          </a:r>
          <a:r>
            <a:rPr lang="cs-CZ" sz="1100" kern="1200" dirty="0" smtClean="0"/>
            <a:t>Mgr. Karolina Pátková</a:t>
          </a:r>
          <a:endParaRPr lang="cs-CZ" sz="11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-20000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: </a:t>
          </a:r>
          <a:r>
            <a:rPr lang="cs-CZ" sz="1100" kern="1200" dirty="0" smtClean="0"/>
            <a:t>VY_32_INOVACE_5B_17_Téma_Vyjmenovaná_slova_po_V</a:t>
          </a:r>
          <a:endParaRPr lang="cs-CZ" sz="11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-26667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Téma</a:t>
          </a:r>
          <a:r>
            <a:rPr lang="cs-CZ" sz="1100" kern="1200" dirty="0" smtClean="0"/>
            <a:t>: Český jazyk 3. třída</a:t>
          </a:r>
          <a:endParaRPr lang="cs-CZ" sz="11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-33333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Číslo projektu</a:t>
          </a:r>
          <a:r>
            <a:rPr lang="cs-CZ" sz="1100" kern="1200" dirty="0" smtClean="0"/>
            <a:t>: CZ.1.07/1.4.00/21.1431</a:t>
          </a:r>
          <a:endParaRPr lang="cs-CZ" sz="11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-40000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0719981-1643-4A27-9C1C-BF344C966AB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FDB5101-6C18-43E5-8B52-8A4A7A303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0719981-1643-4A27-9C1C-BF344C966AB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5101-6C18-43E5-8B52-8A4A7A303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0719981-1643-4A27-9C1C-BF344C966AB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FDB5101-6C18-43E5-8B52-8A4A7A3035CE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0719981-1643-4A27-9C1C-BF344C966AB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FDB5101-6C18-43E5-8B52-8A4A7A303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0719981-1643-4A27-9C1C-BF344C966AB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FDB5101-6C18-43E5-8B52-8A4A7A3035C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19981-1643-4A27-9C1C-BF344C966AB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5101-6C18-43E5-8B52-8A4A7A303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0719981-1643-4A27-9C1C-BF344C966AB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FDB5101-6C18-43E5-8B52-8A4A7A303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0719981-1643-4A27-9C1C-BF344C966AB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FDB5101-6C18-43E5-8B52-8A4A7A3035C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0719981-1643-4A27-9C1C-BF344C966AB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FDB5101-6C18-43E5-8B52-8A4A7A3035C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19981-1643-4A27-9C1C-BF344C966AB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5101-6C18-43E5-8B52-8A4A7A303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19981-1643-4A27-9C1C-BF344C966AB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5101-6C18-43E5-8B52-8A4A7A303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0719981-1643-4A27-9C1C-BF344C966AB5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FDB5101-6C18-43E5-8B52-8A4A7A3035C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6005235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5135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793354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033920"/>
          </a:xfrm>
        </p:spPr>
        <p:txBody>
          <a:bodyPr/>
          <a:lstStyle/>
          <a:p>
            <a:pPr marL="64008" indent="0">
              <a:buNone/>
            </a:pPr>
            <a:r>
              <a:rPr lang="cs-CZ" dirty="0" smtClean="0"/>
              <a:t>Otevřená </a:t>
            </a:r>
            <a:r>
              <a:rPr lang="cs-CZ" dirty="0" smtClean="0"/>
              <a:t>galerie: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Microsoft </a:t>
            </a:r>
            <a:r>
              <a:rPr lang="cs-CZ" dirty="0" smtClean="0"/>
              <a:t>Office - Klipart</a:t>
            </a:r>
            <a:endParaRPr lang="cs-CZ" dirty="0" smtClean="0"/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0852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dirty="0" smtClean="0"/>
              <a:t>Seznámení s řadou vyjmenovaných slov po V.</a:t>
            </a:r>
          </a:p>
          <a:p>
            <a:pPr marL="64008" indent="0">
              <a:buNone/>
            </a:pPr>
            <a:r>
              <a:rPr lang="cs-CZ" dirty="0" smtClean="0"/>
              <a:t>Každé slovo si žáci vysvětlí, přečtou příklady uvedení ve větách (v různých tvarech), vytvářejí další věty.</a:t>
            </a:r>
          </a:p>
          <a:p>
            <a:pPr marL="64008" indent="0">
              <a:buNone/>
            </a:pPr>
            <a:r>
              <a:rPr lang="cs-CZ" dirty="0" smtClean="0"/>
              <a:t>Řadu si několikrát zopakují.</a:t>
            </a:r>
          </a:p>
          <a:p>
            <a:pPr marL="64008" indent="0">
              <a:buNone/>
            </a:pPr>
            <a:r>
              <a:rPr lang="cs-CZ" dirty="0" smtClean="0"/>
              <a:t>Nakonec doplňují tato slova vhodně do předepsaných vět.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2576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300192" y="2967334"/>
            <a:ext cx="954107" cy="14773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9000" b="1" dirty="0">
                <a:ln w="31550" cmpd="sng">
                  <a:gradFill>
                    <a:gsLst>
                      <a:gs pos="70000">
                        <a:srgbClr val="C17529">
                          <a:shade val="50000"/>
                          <a:satMod val="190000"/>
                        </a:srgbClr>
                      </a:gs>
                      <a:gs pos="0">
                        <a:srgbClr val="C17529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C17529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</a:t>
            </a:r>
          </a:p>
        </p:txBody>
      </p:sp>
    </p:spTree>
    <p:extLst>
      <p:ext uri="{BB962C8B-B14F-4D97-AF65-F5344CB8AC3E}">
        <p14:creationId xmlns:p14="http://schemas.microsoft.com/office/powerpoint/2010/main" val="77767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80282"/>
            <a:ext cx="2160240" cy="139903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Vy jste nesplnili domácí úkol?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Pane, vy jste mě předběhl!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Vy se máte, mít tři psy! </a:t>
            </a: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and 8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578143" y="73999"/>
            <a:ext cx="1028275" cy="201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62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80282"/>
            <a:ext cx="4032448" cy="1399032"/>
          </a:xfrm>
        </p:spPr>
        <p:txBody>
          <a:bodyPr>
            <a:noAutofit/>
          </a:bodyPr>
          <a:lstStyle/>
          <a:p>
            <a:r>
              <a:rPr lang="cs-CZ" sz="6000" dirty="0" smtClean="0"/>
              <a:t>VYSOKÝ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Před školou roste vysoký strom.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Pytlák lovil vysokou zvěř.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Nejvyšším slovenským pohořím jsou Vysoké Tatry.</a:t>
            </a: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3" name="Picture 5" descr="C:\Users\Bája\AppData\Local\Microsoft\Windows\Temporary Internet Files\Content.IE5\Z1EA2982\MC900346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2656"/>
            <a:ext cx="1623060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32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80282"/>
            <a:ext cx="2160240" cy="139903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VÝT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11035"/>
            <a:ext cx="8466989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Pes vyje na měsíc.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 lese bylo slyšet výt vlky.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Kdo chce s vlky být, musí s nimi výt.</a:t>
            </a: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 descr="C:\Users\Bája\AppData\Local\Microsoft\Windows\Temporary Internet Files\Content.IE5\7SQ36D8Y\MC900280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8929" y="188640"/>
            <a:ext cx="1454888" cy="2522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32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80282"/>
            <a:ext cx="4032448" cy="1399032"/>
          </a:xfrm>
        </p:spPr>
        <p:txBody>
          <a:bodyPr>
            <a:noAutofit/>
          </a:bodyPr>
          <a:lstStyle/>
          <a:p>
            <a:r>
              <a:rPr lang="cs-CZ" sz="6000" dirty="0" smtClean="0"/>
              <a:t>VÝSKAT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Děti výskaly radostí.</a:t>
            </a: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Miminko začalo výskat.</a:t>
            </a: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Bája\AppData\Local\Microsoft\Windows\Temporary Internet Files\Content.IE5\7SQ36D8Y\MC900232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92280" y="260648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1824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80282"/>
            <a:ext cx="4032448" cy="1399032"/>
          </a:xfrm>
        </p:spPr>
        <p:txBody>
          <a:bodyPr>
            <a:noAutofit/>
          </a:bodyPr>
          <a:lstStyle/>
          <a:p>
            <a:r>
              <a:rPr lang="cs-CZ" sz="6000" dirty="0" smtClean="0"/>
              <a:t>ZVYKAT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0178" y="2708920"/>
            <a:ext cx="8229600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Musím si zvykat vstávat brzo ráno.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Maminka si zvyká na novou práci.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Zvykni si po sobě uklízet.</a:t>
            </a: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Bája\AppData\Local\Microsoft\Windows\Temporary Internet Files\Content.IE5\J0CHYDTZ\MC9002504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67796"/>
            <a:ext cx="1944216" cy="172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1824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80282"/>
            <a:ext cx="4032448" cy="1399032"/>
          </a:xfrm>
        </p:spPr>
        <p:txBody>
          <a:bodyPr>
            <a:noAutofit/>
          </a:bodyPr>
          <a:lstStyle/>
          <a:p>
            <a:r>
              <a:rPr lang="cs-CZ" sz="6000" dirty="0" smtClean="0"/>
              <a:t>ŽVÝKAT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Kráva žvýká trávu.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Děti žvýkají gumové bonbony.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Každé sousto musíme pořádně rozžvýkat.</a:t>
            </a: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Bája\AppData\Local\Microsoft\Windows\Temporary Internet Files\Content.IE5\7SQ36D8Y\MC9001993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4140" y="620688"/>
            <a:ext cx="2164028" cy="106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1824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80282"/>
            <a:ext cx="4032448" cy="1399032"/>
          </a:xfrm>
        </p:spPr>
        <p:txBody>
          <a:bodyPr>
            <a:noAutofit/>
          </a:bodyPr>
          <a:lstStyle/>
          <a:p>
            <a:r>
              <a:rPr lang="cs-CZ" sz="6000" dirty="0" smtClean="0"/>
              <a:t>VYDRA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Vydru říční řadíme mezi šelmy.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Znáte </a:t>
            </a:r>
            <a:r>
              <a:rPr lang="cs-CZ" sz="40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ečerníček o vydře?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Vydry jsou ohrožené, a proto je musíme chránit.</a:t>
            </a: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2" name="Picture 4" descr="File:Sea otter nursing edi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692696"/>
            <a:ext cx="3571153" cy="1428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1824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80282"/>
            <a:ext cx="2880320" cy="1399032"/>
          </a:xfrm>
        </p:spPr>
        <p:txBody>
          <a:bodyPr>
            <a:noAutofit/>
          </a:bodyPr>
          <a:lstStyle/>
          <a:p>
            <a:r>
              <a:rPr lang="cs-CZ" sz="6000" dirty="0" smtClean="0"/>
              <a:t>VÝR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24944"/>
            <a:ext cx="8229600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Výr velký je největší druh sovy.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Sokolník nám ukázal výra velkého.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 lese potichu zahoukal výr.</a:t>
            </a: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 descr="File:Bubo bubo (Uhu) 20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2656"/>
            <a:ext cx="178108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62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80282"/>
            <a:ext cx="3816424" cy="1399032"/>
          </a:xfrm>
        </p:spPr>
        <p:txBody>
          <a:bodyPr>
            <a:noAutofit/>
          </a:bodyPr>
          <a:lstStyle/>
          <a:p>
            <a:r>
              <a:rPr lang="cs-CZ" sz="6000" dirty="0" smtClean="0"/>
              <a:t>VYŽLE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7614"/>
            <a:ext cx="8229600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40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ubenému člověku se říká vyžle.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Pořádně jez, vždyť jsi úplné vyžle.</a:t>
            </a:r>
            <a:endParaRPr lang="cs-CZ" sz="4000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Nepřipadá mi tlustá, ale vyžle to taky není.</a:t>
            </a: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95726"/>
            <a:ext cx="1463271" cy="2791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7862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80282"/>
            <a:ext cx="3816424" cy="1399032"/>
          </a:xfrm>
        </p:spPr>
        <p:txBody>
          <a:bodyPr>
            <a:noAutofit/>
          </a:bodyPr>
          <a:lstStyle/>
          <a:p>
            <a:r>
              <a:rPr lang="cs-CZ" sz="6000" dirty="0" smtClean="0"/>
              <a:t>POVYK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7614"/>
            <a:ext cx="8352928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Kdo to tu dělá takový povyk?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Kapela začala hrát a fanoušci spustili povyk.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Stěžujeme si na povyk od sousedů.</a:t>
            </a:r>
            <a:endParaRPr lang="cs-CZ" sz="4000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2" name="Picture 2" descr="C:\Users\Bája\AppData\Local\Microsoft\Windows\Temporary Internet Files\Content.IE5\Z1EA2982\MC900055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231796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442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80282"/>
            <a:ext cx="3816424" cy="1399032"/>
          </a:xfrm>
        </p:spPr>
        <p:txBody>
          <a:bodyPr>
            <a:noAutofit/>
          </a:bodyPr>
          <a:lstStyle/>
          <a:p>
            <a:r>
              <a:rPr lang="cs-CZ" sz="6000" dirty="0" smtClean="0"/>
              <a:t>VÝHEŇ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96952"/>
            <a:ext cx="8352928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Kovář rozdmýchává výheň.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Venku je velká výheň, drž se ve stínu.</a:t>
            </a:r>
            <a:endParaRPr lang="cs-CZ" sz="4000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 descr="C:\Users\Bája\AppData\Local\Microsoft\Windows\Temporary Internet Files\Content.IE5\Z1EA2982\MC900231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1580" y="387024"/>
            <a:ext cx="3058851" cy="203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6783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6246" y="116632"/>
            <a:ext cx="8640960" cy="1399032"/>
          </a:xfrm>
        </p:spPr>
        <p:txBody>
          <a:bodyPr>
            <a:noAutofit/>
          </a:bodyPr>
          <a:lstStyle/>
          <a:p>
            <a:r>
              <a:rPr lang="cs-CZ" sz="5000" dirty="0" smtClean="0"/>
              <a:t>Slova s předponou VY-, VÝ-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7614"/>
            <a:ext cx="8352928" cy="4572000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Vědec sestrojil nový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nález.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Zkontroluj si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vý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sledek příkladu.</a:t>
            </a:r>
          </a:p>
          <a:p>
            <a:pPr marL="64008" indent="0"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Honza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svobodil princeznu.</a:t>
            </a:r>
            <a:endParaRPr lang="cs-CZ" sz="40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mysli další slova s předponami vy-,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vý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-.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6" name="Picture 8" descr="C:\Users\Bája\AppData\Local\Microsoft\Windows\Temporary Internet Files\Content.IE5\J0CHYDTZ\MC900238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96752"/>
            <a:ext cx="214295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6783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399032"/>
          </a:xfrm>
        </p:spPr>
        <p:txBody>
          <a:bodyPr>
            <a:normAutofit/>
          </a:bodyPr>
          <a:lstStyle/>
          <a:p>
            <a:r>
              <a:rPr lang="cs-CZ" sz="3400" dirty="0" smtClean="0"/>
              <a:t>Doplň vhodná vyjmenovaná slova po v: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363272" cy="4572000"/>
          </a:xfrm>
        </p:spPr>
        <p:txBody>
          <a:bodyPr/>
          <a:lstStyle/>
          <a:p>
            <a:pPr marL="64008" indent="0">
              <a:buNone/>
            </a:pPr>
            <a:r>
              <a:rPr lang="cs-CZ" dirty="0" smtClean="0"/>
              <a:t>Hrušeň byla _______, a tak si děda vzal žebřík.</a:t>
            </a:r>
          </a:p>
          <a:p>
            <a:pPr marL="64008" indent="0">
              <a:buNone/>
            </a:pPr>
            <a:r>
              <a:rPr lang="cs-CZ" dirty="0" smtClean="0"/>
              <a:t>Sotva vyšel měsíc, všichni psi začali _____.</a:t>
            </a:r>
          </a:p>
          <a:p>
            <a:pPr marL="64008" indent="0">
              <a:buNone/>
            </a:pPr>
            <a:r>
              <a:rPr lang="cs-CZ" dirty="0" smtClean="0"/>
              <a:t>Je to pro mě nové, ale určitě si brzo _______.</a:t>
            </a:r>
          </a:p>
          <a:p>
            <a:pPr marL="64008" indent="0">
              <a:buNone/>
            </a:pPr>
            <a:r>
              <a:rPr lang="cs-CZ" dirty="0" smtClean="0"/>
              <a:t>______ si načechral peří a podíval se na mě svýma oranžovýma očima.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dirty="0" smtClean="0"/>
              <a:t>Na konečné stanici vlaku musíme ________.</a:t>
            </a:r>
          </a:p>
          <a:p>
            <a:pPr marL="64008" indent="0">
              <a:buNone/>
            </a:pPr>
            <a:r>
              <a:rPr lang="cs-CZ" dirty="0" smtClean="0"/>
              <a:t>Na _________ bych chtěl mít samé jedničky.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8539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lastní 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158</TotalTime>
  <Words>400</Words>
  <Application>Microsoft Office PowerPoint</Application>
  <PresentationFormat>Předvádění na obrazovce (4:3)</PresentationFormat>
  <Paragraphs>76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Talent</vt:lpstr>
      <vt:lpstr>Prezentace aplikace PowerPoint</vt:lpstr>
      <vt:lpstr>ZDROJE</vt:lpstr>
      <vt:lpstr>ANOTACE</vt:lpstr>
      <vt:lpstr>VYJMENOVANÁ SLOVA PO </vt:lpstr>
      <vt:lpstr>VY</vt:lpstr>
      <vt:lpstr>VYSOKÝ</vt:lpstr>
      <vt:lpstr>VÝT</vt:lpstr>
      <vt:lpstr>VÝSKAT</vt:lpstr>
      <vt:lpstr>ZVYKAT</vt:lpstr>
      <vt:lpstr>ŽVÝKAT</vt:lpstr>
      <vt:lpstr>VYDRA</vt:lpstr>
      <vt:lpstr>VÝR</vt:lpstr>
      <vt:lpstr>VYŽLE</vt:lpstr>
      <vt:lpstr>POVYK</vt:lpstr>
      <vt:lpstr>VÝHEŇ</vt:lpstr>
      <vt:lpstr>Slova s předponou VY-, VÝ-</vt:lpstr>
      <vt:lpstr>Doplň vhodná vyjmenovaná slova po v: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</dc:title>
  <dc:creator>Bája</dc:creator>
  <cp:lastModifiedBy>Kajka</cp:lastModifiedBy>
  <cp:revision>20</cp:revision>
  <dcterms:created xsi:type="dcterms:W3CDTF">2013-01-08T19:34:56Z</dcterms:created>
  <dcterms:modified xsi:type="dcterms:W3CDTF">2013-10-23T13:05:50Z</dcterms:modified>
</cp:coreProperties>
</file>