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VY_32_INOVACE_5B_18_Vyjmenovaná_slova_po_P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1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VY_32_INOVACE_5B_18_Vyjmenovaná_slova_po_P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Český jazyk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3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4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276466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Seznámení s řadou vyjmenovaných slov po P.</a:t>
            </a:r>
          </a:p>
          <a:p>
            <a:pPr marL="0" indent="0">
              <a:buNone/>
            </a:pPr>
            <a:r>
              <a:rPr lang="cs-CZ" sz="3600" dirty="0" smtClean="0"/>
              <a:t>Vysvětlení smyslu, uvedení několika vět s příklady užití slov. Seznámení se slovy v různých tvarech.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Otevřené galerie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Microsoft </a:t>
            </a:r>
            <a:r>
              <a:rPr lang="cs-CZ" sz="3600" dirty="0" smtClean="0"/>
              <a:t>Office - Klipart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9500" y="1788799"/>
            <a:ext cx="8229600" cy="43924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VYJMENOVANÁ  SLOVA</a:t>
            </a:r>
          </a:p>
          <a:p>
            <a:pPr marL="0" indent="0" algn="ctr">
              <a:buNone/>
            </a:pP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PO   </a:t>
            </a:r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endParaRPr lang="cs-CZ" sz="8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4797152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64665" y="5496007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18922" y="5264299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84367" y="4802634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92279" y="5496007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92D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7784" y="5268842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95936" y="5496007"/>
            <a:ext cx="628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14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25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75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25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pýcha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>
                <a:solidFill>
                  <a:prstClr val="black"/>
                </a:solidFill>
              </a:rPr>
              <a:t>Pýcha je nepěkná lidská vlastnost.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Princeznu neměl pro její pýchu nikdo rád.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Pýcha </a:t>
            </a:r>
            <a:r>
              <a:rPr lang="cs-CZ" sz="3600" dirty="0">
                <a:solidFill>
                  <a:prstClr val="black"/>
                </a:solidFill>
              </a:rPr>
              <a:t>předchází pád.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Kajka\Local Settings\Temporary Internet Files\Content.IE5\W1OX6Z2X\MC900424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1460500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72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6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pytel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Koupím si nový spací pytel.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Obušku, z pytle ven!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Ve sklepě bylo několik pytlů brambor.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Kajka\Local Settings\Temporary Internet Files\Content.IE5\1NNH93TQ\MC900290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455" y="959667"/>
            <a:ext cx="1508911" cy="164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89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4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pysk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Pysk znamená ret, pysky jsou rty.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Neohrnuj nad </a:t>
            </a:r>
            <a:r>
              <a:rPr lang="cs-CZ" sz="3600" dirty="0"/>
              <a:t>t</a:t>
            </a:r>
            <a:r>
              <a:rPr lang="cs-CZ" sz="3600" dirty="0" smtClean="0"/>
              <a:t>ím pysky.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Kobylka si vzala z ruky chléb svými pysky.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File:Geöffnetes Maul eines braunen Poni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20688"/>
            <a:ext cx="1656184" cy="220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89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3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8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netopýr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Netopýr je savec, který létá.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Viděl jsi někdy netopýra?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Všechny druhy našich netopýrů jsou chráněné.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Documents and Settings\Kajka\Local Settings\Temporary Internet Files\Content.IE5\W1OX6Z2X\MC900329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304256" cy="130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slepýš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Slepýš není had, ale beznohá ještěrka.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Na lesní cestě jsme viděli slepýše.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Slepýši se pohybují plazením jako hadi.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Documents and Settings\Kajka\Local Settings\Temporary Internet Files\Content.IE5\1NNH93TQ\MC900052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85282"/>
            <a:ext cx="1804111" cy="164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6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pyl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Jemný prášek na květinách je pyl.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Děti mají alergii na některé pyly.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Včely přenášejí zrníčka pylu.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Documents and Settings\Kajka\Local Settings\Temporary Internet Files\Content.IE5\MWE28KFG\MC900299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584" y="908720"/>
            <a:ext cx="1829714" cy="184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3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kopyto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Čerti mají místo jedné nohy kopyto.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Kůň zahrabal kopytem.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Slyším dunění kopyt.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File:Striped Hooves on Sno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08720"/>
            <a:ext cx="259390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8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třpytit se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Na listech se třpytily kapky rosy.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Co se to tam třpytí?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Vlasy princezny se třpytily na slunci.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6" name="Picture 4" descr="C:\Documents and Settings\Kajka\Local Settings\Temporary Internet Files\Content.IE5\W1OX6Z2X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1797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65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zpytovat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Zpytovat znamená přemýšlet o svém svědomí.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Měl bys zpytovat svědomí.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 descr="C:\Documents and Settings\Kajka\Local Settings\Temporary Internet Files\Content.IE5\1NNH93TQ\MC900407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52736"/>
            <a:ext cx="13970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8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pykat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Každý musí pykat za svoje činy.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Zloděj si odpykal trest.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C:\Documents and Settings\Kajka\Local Settings\Temporary Internet Files\Content.IE5\MWE28KFG\MC900287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1738265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pýr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Pýr je druh trávy.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Na zahradě se přemnožil pýr.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 descr="C:\Documents and Settings\Kajka\Local Settings\Temporary Internet Files\Content.IE5\W1OX6Z2X\MC9001108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286000" cy="195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pýřit se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Při pochvalných slovech se pýřila.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Neříkal nic, jen se lehce zapýřil.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Documents and Settings\Kajka\Local Settings\Temporary Internet Files\Content.IE5\1NNH93TQ\MC90023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36713"/>
            <a:ext cx="17325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čepýřit se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Clr>
                <a:srgbClr val="9BBB59"/>
              </a:buClr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Ptáček si čepýřil peří.</a:t>
            </a:r>
            <a:endParaRPr lang="cs-CZ" sz="3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Byl celý rozčepýřený.</a:t>
            </a:r>
          </a:p>
          <a:p>
            <a:pPr marL="0" lvl="0" indent="0">
              <a:buClr>
                <a:srgbClr val="9BBB59"/>
              </a:buClr>
              <a:buNone/>
            </a:pPr>
            <a:endParaRPr lang="cs-CZ" sz="36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3314" name="Picture 2" descr="File:Rufous-collared Sparrow (Zonotrichia capensis) from Per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36712"/>
            <a:ext cx="30929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6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5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98</TotalTime>
  <Words>323</Words>
  <Application>Microsoft Office PowerPoint</Application>
  <PresentationFormat>Předvádění na obrazovce (4:3)</PresentationFormat>
  <Paragraphs>118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Anotace</vt:lpstr>
      <vt:lpstr>Zdroje</vt:lpstr>
      <vt:lpstr>Prezentace aplikace PowerPoint</vt:lpstr>
      <vt:lpstr>  pýcha</vt:lpstr>
      <vt:lpstr>  pytel</vt:lpstr>
      <vt:lpstr>  pysk</vt:lpstr>
      <vt:lpstr>  netopýr</vt:lpstr>
      <vt:lpstr>  slepýš</vt:lpstr>
      <vt:lpstr>  pyl</vt:lpstr>
      <vt:lpstr>  kopyto</vt:lpstr>
      <vt:lpstr>  třpytit se</vt:lpstr>
      <vt:lpstr>  zpytovat</vt:lpstr>
      <vt:lpstr>  pykat</vt:lpstr>
      <vt:lpstr>  pýr</vt:lpstr>
      <vt:lpstr>  pýřit se</vt:lpstr>
      <vt:lpstr>  čepýřit 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13</cp:revision>
  <dcterms:created xsi:type="dcterms:W3CDTF">2011-08-21T15:31:45Z</dcterms:created>
  <dcterms:modified xsi:type="dcterms:W3CDTF">2013-10-23T13:06:54Z</dcterms:modified>
</cp:coreProperties>
</file>