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AD3B-F2C0-4B5F-A5F4-A3CB75A5986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E13D-DD95-46A6-93AC-6DC3A409A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AD3B-F2C0-4B5F-A5F4-A3CB75A5986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E13D-DD95-46A6-93AC-6DC3A409A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AD3B-F2C0-4B5F-A5F4-A3CB75A5986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E13D-DD95-46A6-93AC-6DC3A409A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AD3B-F2C0-4B5F-A5F4-A3CB75A5986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E13D-DD95-46A6-93AC-6DC3A409A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AD3B-F2C0-4B5F-A5F4-A3CB75A5986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E13D-DD95-46A6-93AC-6DC3A409A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AD3B-F2C0-4B5F-A5F4-A3CB75A5986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E13D-DD95-46A6-93AC-6DC3A409A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AD3B-F2C0-4B5F-A5F4-A3CB75A5986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E13D-DD95-46A6-93AC-6DC3A409A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AD3B-F2C0-4B5F-A5F4-A3CB75A5986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E13D-DD95-46A6-93AC-6DC3A409A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AD3B-F2C0-4B5F-A5F4-A3CB75A5986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E13D-DD95-46A6-93AC-6DC3A409A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AD3B-F2C0-4B5F-A5F4-A3CB75A5986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E13D-DD95-46A6-93AC-6DC3A409A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CAD3B-F2C0-4B5F-A5F4-A3CB75A5986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E13D-DD95-46A6-93AC-6DC3A409A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FCAD3B-F2C0-4B5F-A5F4-A3CB75A5986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5AE13D-DD95-46A6-93AC-6DC3A409AD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049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68102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smtClean="0">
                  <a:latin typeface="+mj-lt"/>
                  <a:ea typeface="+mj-ea"/>
                  <a:cs typeface="+mj-cs"/>
                </a:rPr>
                <a:t>opakování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září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>
              <a:defRPr/>
            </a:pPr>
            <a:r>
              <a:rPr lang="cs-CZ" dirty="0" err="1" smtClean="0"/>
              <a:t>Revision</a:t>
            </a:r>
            <a:r>
              <a:rPr lang="cs-CZ" dirty="0" smtClean="0"/>
              <a:t>-</a:t>
            </a:r>
            <a:r>
              <a:rPr lang="cs-CZ" dirty="0" err="1" smtClean="0"/>
              <a:t>sentences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4. ročník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400800" cy="17526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Anotace:Materiál je určen k procvičení probrané slovní zásoby a větných konstrukcí. </a:t>
            </a:r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r>
              <a:rPr lang="cs-CZ" sz="2800" dirty="0" smtClean="0"/>
              <a:t>Zpracovala: Martina </a:t>
            </a:r>
            <a:r>
              <a:rPr lang="cs-CZ" sz="2800" dirty="0" err="1" smtClean="0"/>
              <a:t>Habrdlová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7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8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9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0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4500" dirty="0" smtClean="0">
              <a:latin typeface="+mj-lt"/>
              <a:ea typeface="+mj-ea"/>
              <a:cs typeface="+mj-cs"/>
            </a:endParaRPr>
          </a:p>
        </p:txBody>
      </p:sp>
      <p:sp>
        <p:nvSpPr>
          <p:cNvPr id="13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4" name="Podnadpis 2"/>
          <p:cNvSpPr>
            <a:spLocks noGrp="1"/>
          </p:cNvSpPr>
          <p:nvPr/>
        </p:nvSpPr>
        <p:spPr>
          <a:xfrm>
            <a:off x="1403648" y="34290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5" name="Nadpis 1"/>
          <p:cNvSpPr>
            <a:spLocks noGrp="1"/>
          </p:cNvSpPr>
          <p:nvPr/>
        </p:nvSpPr>
        <p:spPr>
          <a:xfrm>
            <a:off x="865820" y="2224744"/>
            <a:ext cx="7486600" cy="1226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700" dirty="0"/>
          </a:p>
        </p:txBody>
      </p:sp>
      <p:sp>
        <p:nvSpPr>
          <p:cNvPr id="16" name="Podnadpis 2"/>
          <p:cNvSpPr>
            <a:spLocks noGrp="1"/>
          </p:cNvSpPr>
          <p:nvPr/>
        </p:nvSpPr>
        <p:spPr>
          <a:xfrm>
            <a:off x="1547664" y="3645024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600" dirty="0"/>
          </a:p>
        </p:txBody>
      </p:sp>
      <p:pic>
        <p:nvPicPr>
          <p:cNvPr id="17" name="Obrázek 16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724" y="5179503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4"/>
          <p:cNvSpPr txBox="1"/>
          <p:nvPr/>
        </p:nvSpPr>
        <p:spPr>
          <a:xfrm>
            <a:off x="791580" y="498983"/>
            <a:ext cx="5148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VY_32_INOVACE_16_REVISION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Mezi tučně označenými zakroužkuj správné výrazy: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79928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2400" dirty="0" err="1" smtClean="0"/>
              <a:t>What</a:t>
            </a:r>
            <a:r>
              <a:rPr lang="cs-CZ" sz="2400" dirty="0" smtClean="0"/>
              <a:t>´s </a:t>
            </a:r>
            <a:r>
              <a:rPr lang="cs-CZ" sz="2400" b="1" dirty="0" err="1" smtClean="0"/>
              <a:t>your</a:t>
            </a:r>
            <a:r>
              <a:rPr lang="cs-CZ" sz="2400" b="1" dirty="0" smtClean="0"/>
              <a:t>/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dirty="0" err="1" smtClean="0"/>
              <a:t>name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     My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b="1" dirty="0" smtClean="0"/>
              <a:t>are/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dirty="0" smtClean="0"/>
              <a:t>Henry.</a:t>
            </a:r>
          </a:p>
          <a:p>
            <a:endParaRPr lang="cs-CZ" sz="2400" dirty="0"/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b="1" dirty="0" err="1" smtClean="0"/>
              <a:t>Where</a:t>
            </a:r>
            <a:r>
              <a:rPr lang="cs-CZ" sz="2400" b="1" dirty="0" smtClean="0"/>
              <a:t>/ </a:t>
            </a:r>
            <a:r>
              <a:rPr lang="cs-CZ" sz="2400" b="1" dirty="0" err="1" smtClean="0"/>
              <a:t>How</a:t>
            </a:r>
            <a:r>
              <a:rPr lang="cs-CZ" sz="2400" b="1" dirty="0" smtClean="0"/>
              <a:t> </a:t>
            </a:r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spell</a:t>
            </a:r>
            <a:r>
              <a:rPr lang="cs-CZ" sz="2400" dirty="0" smtClean="0"/>
              <a:t> „</a:t>
            </a:r>
            <a:r>
              <a:rPr lang="cs-CZ" sz="2400" dirty="0" err="1" smtClean="0"/>
              <a:t>orange</a:t>
            </a:r>
            <a:r>
              <a:rPr lang="cs-CZ" sz="2400" dirty="0" smtClean="0"/>
              <a:t>“?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b="1" dirty="0" err="1" smtClean="0"/>
              <a:t>There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/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´s</a:t>
            </a:r>
            <a:r>
              <a:rPr lang="cs-CZ" sz="2400" dirty="0" smtClean="0"/>
              <a:t> O R A N G E.</a:t>
            </a:r>
          </a:p>
          <a:p>
            <a:endParaRPr lang="cs-CZ" sz="2400" dirty="0"/>
          </a:p>
          <a:p>
            <a:r>
              <a:rPr lang="cs-CZ" sz="2400" dirty="0" smtClean="0"/>
              <a:t>      </a:t>
            </a: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colour</a:t>
            </a:r>
            <a:r>
              <a:rPr lang="cs-CZ" sz="2400" dirty="0" smtClean="0"/>
              <a:t> </a:t>
            </a:r>
            <a:r>
              <a:rPr lang="cs-CZ" sz="2400" b="1" dirty="0" smtClean="0"/>
              <a:t>has/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?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has/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´s </a:t>
            </a:r>
            <a:r>
              <a:rPr lang="cs-CZ" sz="2400" dirty="0" err="1" smtClean="0"/>
              <a:t>blue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       </a:t>
            </a:r>
            <a:r>
              <a:rPr lang="cs-CZ" sz="2400" b="1" dirty="0" err="1" smtClean="0"/>
              <a:t>What</a:t>
            </a:r>
            <a:r>
              <a:rPr lang="cs-CZ" sz="2400" b="1" dirty="0" smtClean="0"/>
              <a:t>´s/ </a:t>
            </a:r>
            <a:r>
              <a:rPr lang="cs-CZ" sz="2400" b="1" dirty="0" err="1" smtClean="0"/>
              <a:t>How</a:t>
            </a:r>
            <a:r>
              <a:rPr lang="cs-CZ" sz="2400" b="1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?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´s/ I´m </a:t>
            </a:r>
            <a:r>
              <a:rPr lang="cs-CZ" sz="2400" dirty="0" err="1" smtClean="0"/>
              <a:t>eleven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      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b="1" dirty="0" smtClean="0"/>
              <a:t>a/ </a:t>
            </a:r>
            <a:r>
              <a:rPr lang="cs-CZ" sz="2400" b="1" dirty="0" err="1" smtClean="0"/>
              <a:t>an</a:t>
            </a:r>
            <a:r>
              <a:rPr lang="cs-CZ" sz="2400" b="1" dirty="0" smtClean="0"/>
              <a:t> </a:t>
            </a:r>
            <a:r>
              <a:rPr lang="cs-CZ" sz="2400" dirty="0" err="1" smtClean="0"/>
              <a:t>apple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No, </a:t>
            </a:r>
            <a:r>
              <a:rPr lang="cs-CZ" sz="2400" dirty="0" err="1" smtClean="0"/>
              <a:t>it</a:t>
            </a:r>
            <a:r>
              <a:rPr lang="cs-CZ" sz="2400" dirty="0" smtClean="0"/>
              <a:t>´s </a:t>
            </a:r>
            <a:r>
              <a:rPr lang="cs-CZ" sz="2400" b="1" dirty="0" err="1" smtClean="0"/>
              <a:t>an</a:t>
            </a:r>
            <a:r>
              <a:rPr lang="cs-CZ" sz="2400" b="1" dirty="0" smtClean="0"/>
              <a:t>/a</a:t>
            </a:r>
            <a:r>
              <a:rPr lang="cs-CZ" sz="2400" dirty="0" smtClean="0"/>
              <a:t> </a:t>
            </a:r>
            <a:r>
              <a:rPr lang="cs-CZ" sz="2400" dirty="0" err="1" smtClean="0"/>
              <a:t>pear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Pěticípá hvězda 4"/>
          <p:cNvSpPr/>
          <p:nvPr/>
        </p:nvSpPr>
        <p:spPr>
          <a:xfrm>
            <a:off x="539552" y="1124744"/>
            <a:ext cx="216024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539552" y="1484784"/>
            <a:ext cx="216024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říž 6"/>
          <p:cNvSpPr/>
          <p:nvPr/>
        </p:nvSpPr>
        <p:spPr>
          <a:xfrm>
            <a:off x="539552" y="2348880"/>
            <a:ext cx="216024" cy="216024"/>
          </a:xfrm>
          <a:prstGeom prst="pl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říž 7"/>
          <p:cNvSpPr/>
          <p:nvPr/>
        </p:nvSpPr>
        <p:spPr>
          <a:xfrm>
            <a:off x="539552" y="2708920"/>
            <a:ext cx="216024" cy="216024"/>
          </a:xfrm>
          <a:prstGeom prst="pl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467544" y="3429000"/>
            <a:ext cx="288032" cy="216024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467544" y="3861048"/>
            <a:ext cx="288032" cy="216024"/>
          </a:xfrm>
          <a:prstGeom prst="cloud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539552" y="4581128"/>
            <a:ext cx="216024" cy="216024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539552" y="4941168"/>
            <a:ext cx="216024" cy="216024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539552" y="5661248"/>
            <a:ext cx="216024" cy="216024"/>
          </a:xfrm>
          <a:prstGeom prst="smileyFac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539552" y="6093296"/>
            <a:ext cx="216024" cy="216024"/>
          </a:xfrm>
          <a:prstGeom prst="smileyFac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Doplň údaje do mezer: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8352928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i="1" dirty="0" smtClean="0"/>
              <a:t>Peter</a:t>
            </a:r>
            <a:r>
              <a:rPr lang="cs-CZ" sz="2000" i="1" dirty="0" smtClean="0"/>
              <a:t>	</a:t>
            </a:r>
            <a:r>
              <a:rPr lang="cs-CZ" sz="2000" dirty="0" err="1" smtClean="0"/>
              <a:t>Hi</a:t>
            </a:r>
            <a:r>
              <a:rPr lang="cs-CZ" sz="2000" dirty="0" smtClean="0"/>
              <a:t>! My </a:t>
            </a:r>
            <a:r>
              <a:rPr lang="cs-CZ" sz="2000" dirty="0" err="1" smtClean="0"/>
              <a:t>name</a:t>
            </a:r>
            <a:r>
              <a:rPr lang="cs-CZ" sz="2000" dirty="0" smtClean="0"/>
              <a:t> …………………………………….. </a:t>
            </a:r>
            <a:r>
              <a:rPr lang="cs-CZ" sz="2000" dirty="0" err="1" smtClean="0"/>
              <a:t>What</a:t>
            </a:r>
            <a:r>
              <a:rPr lang="cs-CZ" sz="2000" dirty="0" smtClean="0"/>
              <a:t>´s …………………………………?</a:t>
            </a:r>
          </a:p>
          <a:p>
            <a:pPr>
              <a:lnSpc>
                <a:spcPct val="150000"/>
              </a:lnSpc>
            </a:pPr>
            <a:r>
              <a:rPr lang="cs-CZ" sz="2000" i="1" dirty="0" err="1" smtClean="0"/>
              <a:t>You</a:t>
            </a:r>
            <a:r>
              <a:rPr lang="cs-CZ" sz="2000" i="1" dirty="0" smtClean="0"/>
              <a:t>	</a:t>
            </a:r>
            <a:r>
              <a:rPr lang="cs-CZ" sz="2000" dirty="0" err="1" smtClean="0"/>
              <a:t>Hello</a:t>
            </a:r>
            <a:r>
              <a:rPr lang="cs-CZ" sz="2000" dirty="0" smtClean="0"/>
              <a:t>. My</a:t>
            </a:r>
            <a:r>
              <a:rPr lang="cs-CZ" sz="2000" i="1" dirty="0" smtClean="0"/>
              <a:t>……………………………………………………………………………………………..</a:t>
            </a:r>
          </a:p>
          <a:p>
            <a:pPr>
              <a:lnSpc>
                <a:spcPct val="150000"/>
              </a:lnSpc>
            </a:pPr>
            <a:r>
              <a:rPr lang="cs-CZ" sz="2000" b="1" i="1" dirty="0" smtClean="0"/>
              <a:t>Peter</a:t>
            </a:r>
            <a:r>
              <a:rPr lang="cs-CZ" sz="2000" i="1" dirty="0" smtClean="0"/>
              <a:t>	</a:t>
            </a:r>
            <a:r>
              <a:rPr lang="cs-CZ" sz="2000" dirty="0" err="1" smtClean="0"/>
              <a:t>How</a:t>
            </a:r>
            <a:r>
              <a:rPr lang="cs-CZ" sz="2000" dirty="0" smtClean="0"/>
              <a:t> are…………………….?</a:t>
            </a:r>
          </a:p>
          <a:p>
            <a:pPr>
              <a:lnSpc>
                <a:spcPct val="150000"/>
              </a:lnSpc>
            </a:pPr>
            <a:r>
              <a:rPr lang="cs-CZ" sz="2000" i="1" dirty="0" err="1" smtClean="0"/>
              <a:t>You</a:t>
            </a:r>
            <a:r>
              <a:rPr lang="cs-CZ" sz="2000" i="1" dirty="0" smtClean="0"/>
              <a:t>	</a:t>
            </a:r>
            <a:r>
              <a:rPr lang="cs-CZ" sz="2000" dirty="0" smtClean="0"/>
              <a:t>I´m ……………………………., …………….........….. </a:t>
            </a:r>
            <a:r>
              <a:rPr lang="cs-CZ" sz="2000" dirty="0" err="1"/>
              <a:t>y</a:t>
            </a:r>
            <a:r>
              <a:rPr lang="cs-CZ" sz="2000" dirty="0" err="1" smtClean="0"/>
              <a:t>ou</a:t>
            </a:r>
            <a:r>
              <a:rPr lang="cs-CZ" sz="2000" dirty="0" smtClean="0"/>
              <a:t>. And ………………..?</a:t>
            </a:r>
          </a:p>
          <a:p>
            <a:pPr>
              <a:lnSpc>
                <a:spcPct val="150000"/>
              </a:lnSpc>
            </a:pPr>
            <a:r>
              <a:rPr lang="cs-CZ" sz="2000" b="1" i="1" dirty="0" smtClean="0"/>
              <a:t>Peter	</a:t>
            </a:r>
            <a:r>
              <a:rPr lang="cs-CZ" sz="2000" dirty="0" smtClean="0"/>
              <a:t>……………….., </a:t>
            </a:r>
            <a:r>
              <a:rPr lang="cs-CZ" sz="2000" dirty="0" err="1" smtClean="0"/>
              <a:t>thanks</a:t>
            </a:r>
            <a:r>
              <a:rPr lang="cs-CZ" sz="2000" dirty="0" smtClean="0"/>
              <a:t>. …………….. </a:t>
            </a:r>
            <a:r>
              <a:rPr lang="cs-CZ" sz="2000" dirty="0" err="1" smtClean="0"/>
              <a:t>old</a:t>
            </a:r>
            <a:r>
              <a:rPr lang="cs-CZ" sz="2000" dirty="0" smtClean="0"/>
              <a:t> ……………….</a:t>
            </a:r>
            <a:r>
              <a:rPr lang="cs-CZ" sz="2000" dirty="0" err="1" smtClean="0"/>
              <a:t>you</a:t>
            </a:r>
            <a:r>
              <a:rPr lang="cs-CZ" sz="20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000" i="1" dirty="0" err="1" smtClean="0"/>
              <a:t>You</a:t>
            </a:r>
            <a:r>
              <a:rPr lang="cs-CZ" sz="2000" i="1" dirty="0" smtClean="0"/>
              <a:t>	</a:t>
            </a:r>
            <a:r>
              <a:rPr lang="cs-CZ" sz="2000" dirty="0" smtClean="0"/>
              <a:t>I´ m …………………… And </a:t>
            </a:r>
            <a:r>
              <a:rPr lang="cs-CZ" sz="2000" dirty="0" err="1" smtClean="0"/>
              <a:t>you</a:t>
            </a:r>
            <a:r>
              <a:rPr lang="cs-CZ" sz="20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000" b="1" i="1" dirty="0" smtClean="0"/>
              <a:t>Peter</a:t>
            </a:r>
            <a:r>
              <a:rPr lang="cs-CZ" sz="2000" i="1" dirty="0" smtClean="0"/>
              <a:t>	</a:t>
            </a:r>
            <a:r>
              <a:rPr lang="cs-CZ" sz="2000" dirty="0" smtClean="0"/>
              <a:t>……………….. </a:t>
            </a:r>
            <a:r>
              <a:rPr lang="cs-CZ" sz="2000" dirty="0" err="1"/>
              <a:t>t</a:t>
            </a:r>
            <a:r>
              <a:rPr lang="cs-CZ" sz="2000" dirty="0" err="1" smtClean="0"/>
              <a:t>hirteen</a:t>
            </a:r>
            <a:r>
              <a:rPr lang="cs-CZ" sz="2000" i="1" dirty="0" smtClean="0"/>
              <a:t>. </a:t>
            </a:r>
            <a:endParaRPr lang="cs-CZ" sz="2000" i="1" dirty="0"/>
          </a:p>
          <a:p>
            <a:pPr>
              <a:lnSpc>
                <a:spcPct val="150000"/>
              </a:lnSpc>
            </a:pPr>
            <a:r>
              <a:rPr lang="cs-CZ" sz="2000" i="1" dirty="0" err="1" smtClean="0"/>
              <a:t>You</a:t>
            </a:r>
            <a:r>
              <a:rPr lang="cs-CZ" sz="2000" i="1" dirty="0" smtClean="0"/>
              <a:t>	</a:t>
            </a:r>
            <a:r>
              <a:rPr lang="cs-CZ" sz="2000" dirty="0" smtClean="0"/>
              <a:t>And …………………………….</a:t>
            </a:r>
            <a:r>
              <a:rPr lang="cs-CZ" sz="2000" dirty="0" err="1" smtClean="0"/>
              <a:t>telephone</a:t>
            </a:r>
            <a:r>
              <a:rPr lang="cs-CZ" sz="2000" dirty="0" smtClean="0"/>
              <a:t> </a:t>
            </a:r>
            <a:r>
              <a:rPr lang="cs-CZ" sz="2000" dirty="0" err="1" smtClean="0"/>
              <a:t>number</a:t>
            </a:r>
            <a:r>
              <a:rPr lang="cs-CZ" sz="20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2000" b="1" i="1" dirty="0" smtClean="0"/>
              <a:t>Peter</a:t>
            </a:r>
            <a:r>
              <a:rPr lang="cs-CZ" sz="2000" i="1" dirty="0" smtClean="0"/>
              <a:t>	</a:t>
            </a:r>
            <a:r>
              <a:rPr lang="cs-CZ" sz="2000" dirty="0" smtClean="0"/>
              <a:t>………………. 023 285 365.</a:t>
            </a:r>
          </a:p>
          <a:p>
            <a:pPr>
              <a:lnSpc>
                <a:spcPct val="150000"/>
              </a:lnSpc>
            </a:pPr>
            <a:r>
              <a:rPr lang="cs-CZ" sz="2000" i="1" dirty="0" err="1" smtClean="0"/>
              <a:t>You</a:t>
            </a:r>
            <a:r>
              <a:rPr lang="cs-CZ" sz="2000" dirty="0" smtClean="0"/>
              <a:t>	OK. </a:t>
            </a:r>
            <a:r>
              <a:rPr lang="cs-CZ" sz="2000" dirty="0" err="1" smtClean="0"/>
              <a:t>See</a:t>
            </a:r>
            <a:r>
              <a:rPr lang="cs-CZ" sz="2000" dirty="0" smtClean="0"/>
              <a:t> ……………… </a:t>
            </a:r>
            <a:r>
              <a:rPr lang="cs-CZ" sz="2000" dirty="0" err="1" smtClean="0"/>
              <a:t>soon</a:t>
            </a:r>
            <a:r>
              <a:rPr lang="cs-CZ" sz="20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000" b="1" i="1" dirty="0" smtClean="0"/>
              <a:t>Peter	</a:t>
            </a:r>
            <a:r>
              <a:rPr lang="cs-CZ" sz="2000" dirty="0" err="1" smtClean="0"/>
              <a:t>See</a:t>
            </a:r>
            <a:r>
              <a:rPr lang="cs-CZ" sz="2000" dirty="0" smtClean="0"/>
              <a:t> ………………………! </a:t>
            </a:r>
            <a:r>
              <a:rPr lang="cs-CZ" sz="2000" dirty="0" err="1" smtClean="0"/>
              <a:t>Bye</a:t>
            </a:r>
            <a:r>
              <a:rPr lang="cs-CZ" sz="2000" dirty="0" smtClean="0"/>
              <a:t>!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Umíš se seznámit a zeptat kamarádů, kdo jsou?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t="14741"/>
          <a:stretch>
            <a:fillRect/>
          </a:stretch>
        </p:blipFill>
        <p:spPr bwMode="auto">
          <a:xfrm>
            <a:off x="2555776" y="1700808"/>
            <a:ext cx="3905121" cy="5013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395536" y="1628800"/>
            <a:ext cx="1800200" cy="79208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Alice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948264" y="4077072"/>
            <a:ext cx="1800200" cy="79208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728 564 859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67544" y="4005064"/>
            <a:ext cx="1800200" cy="79208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 </a:t>
            </a:r>
            <a:r>
              <a:rPr lang="cs-CZ" sz="3200" dirty="0" err="1" smtClean="0"/>
              <a:t>years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6228184" y="1772816"/>
            <a:ext cx="1800200" cy="79208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fine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Zdroje:</a:t>
            </a:r>
            <a:br>
              <a:rPr lang="cs-CZ" dirty="0" smtClean="0"/>
            </a:b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177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Revision-sentences 4. ročník </vt:lpstr>
      <vt:lpstr>Mezi tučně označenými zakroužkuj správné výrazy:</vt:lpstr>
      <vt:lpstr>Doplň údaje do mezer:</vt:lpstr>
      <vt:lpstr>Umíš se seznámit a zeptat kamarádů, kdo jsou?</vt:lpstr>
      <vt:lpstr>Zdroje: http://office.microsoft.com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Rozalie</dc:creator>
  <cp:lastModifiedBy>Simona</cp:lastModifiedBy>
  <cp:revision>15</cp:revision>
  <dcterms:created xsi:type="dcterms:W3CDTF">2011-12-27T14:49:35Z</dcterms:created>
  <dcterms:modified xsi:type="dcterms:W3CDTF">2012-03-16T21:32:52Z</dcterms:modified>
</cp:coreProperties>
</file>