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75" r:id="rId2"/>
    <p:sldId id="276" r:id="rId3"/>
    <p:sldId id="257" r:id="rId4"/>
    <p:sldId id="258" r:id="rId5"/>
    <p:sldId id="256" r:id="rId6"/>
    <p:sldId id="268" r:id="rId7"/>
    <p:sldId id="259" r:id="rId8"/>
    <p:sldId id="260" r:id="rId9"/>
    <p:sldId id="261" r:id="rId10"/>
    <p:sldId id="269" r:id="rId11"/>
    <p:sldId id="270" r:id="rId12"/>
    <p:sldId id="271" r:id="rId13"/>
    <p:sldId id="272" r:id="rId14"/>
    <p:sldId id="273" r:id="rId15"/>
    <p:sldId id="274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04CA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06" autoAdjust="0"/>
    <p:restoredTop sz="94660"/>
  </p:normalViewPr>
  <p:slideViewPr>
    <p:cSldViewPr>
      <p:cViewPr varScale="1">
        <p:scale>
          <a:sx n="74" d="100"/>
          <a:sy n="74" d="100"/>
        </p:scale>
        <p:origin x="-127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3E3C1C25-4FD3-49AA-B24B-8A1A0BAD827F}" type="datetimeFigureOut">
              <a:rPr lang="cs-CZ"/>
              <a:pPr>
                <a:defRPr/>
              </a:pPr>
              <a:t>23.10.2013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A0EA51B6-7FC4-4B04-8506-A13450EA2E5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4218997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331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6F12CB5-7489-408B-AC3F-C3A7F877E81F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434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BAA981F-33C4-4B92-BFDA-4B3F854A18E8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4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710276B-AB8A-446C-9FFB-0AF43C0DF7F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5</a:t>
            </a:fld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4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b"/>
          <a:lstStyle/>
          <a:p>
            <a:pPr algn="r">
              <a:defRPr/>
            </a:pPr>
            <a:fld id="{67734D8D-7CA7-4764-B680-D946A5819E79}" type="slidenum">
              <a:rPr lang="cs-CZ" sz="1200">
                <a:latin typeface="+mn-lt"/>
              </a:rPr>
              <a:pPr algn="r">
                <a:defRPr/>
              </a:pPr>
              <a:t>6</a:t>
            </a:fld>
            <a:endParaRPr lang="cs-CZ" sz="1200">
              <a:latin typeface="+mn-lt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D3EA6C9-544B-4BBD-A318-3F375683C90B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7</a:t>
            </a:fld>
            <a:endParaRPr lang="cs-CZ" dirty="0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741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F14B916-D227-4BAB-835D-90F6B164929D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8</a:t>
            </a:fld>
            <a:endParaRPr lang="cs-CZ" dirty="0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4A5FB95A-3C64-412E-8C0C-FC32C57EF804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9</a:t>
            </a:fld>
            <a:endParaRPr lang="cs-CZ" dirty="0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D1290B-1156-46AE-9421-9D2E4E68B194}" type="datetimeFigureOut">
              <a:rPr lang="cs-CZ"/>
              <a:pPr>
                <a:defRPr/>
              </a:pPr>
              <a:t>23.10.2013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ABBD48-F701-43C3-808D-F20A021F41B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A49C9F-9C46-4D68-B7F6-D7FCE444EF56}" type="datetimeFigureOut">
              <a:rPr lang="cs-CZ"/>
              <a:pPr>
                <a:defRPr/>
              </a:pPr>
              <a:t>23.10.2013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F316BB-ED6D-4722-AA69-75B164E7925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B11152-0DA3-45FF-A2DD-F0C39EC59B6F}" type="datetimeFigureOut">
              <a:rPr lang="cs-CZ"/>
              <a:pPr>
                <a:defRPr/>
              </a:pPr>
              <a:t>23.10.2013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A037A-38BF-4A09-9D80-556F1B593D6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D8FE52-8FE2-4612-8833-950C151DF0D3}" type="datetimeFigureOut">
              <a:rPr lang="cs-CZ"/>
              <a:pPr>
                <a:defRPr/>
              </a:pPr>
              <a:t>23.10.2013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47D24D-1AFF-4E52-8CB0-1B0343F5A74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BE30CE-9A93-4FFF-AA64-22344052FBDB}" type="datetimeFigureOut">
              <a:rPr lang="cs-CZ"/>
              <a:pPr>
                <a:defRPr/>
              </a:pPr>
              <a:t>23.10.2013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C80BC6-FD6A-4396-B24F-D2624EDE488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5C3858-DD35-4A88-99C8-966F77F88491}" type="datetimeFigureOut">
              <a:rPr lang="cs-CZ"/>
              <a:pPr>
                <a:defRPr/>
              </a:pPr>
              <a:t>23.10.2013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B09C9F-6471-48A7-84EC-E807293912A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B5D6ED-3B53-4755-ABC3-015C198CA58A}" type="datetimeFigureOut">
              <a:rPr lang="cs-CZ"/>
              <a:pPr>
                <a:defRPr/>
              </a:pPr>
              <a:t>23.10.2013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F7BA17-F2C3-4D43-B0EB-AE6882BC489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30F72F-5272-42D5-801F-B72A386D6A51}" type="datetimeFigureOut">
              <a:rPr lang="cs-CZ"/>
              <a:pPr>
                <a:defRPr/>
              </a:pPr>
              <a:t>23.10.2013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74B16B-C601-4C72-9328-6B6879F5E14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52F6B9-D7C0-47E7-889B-0367CCC7952B}" type="datetimeFigureOut">
              <a:rPr lang="cs-CZ"/>
              <a:pPr>
                <a:defRPr/>
              </a:pPr>
              <a:t>23.10.2013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A825EC-B40F-4514-B5FA-4D23BCE1DC1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2D326F-D572-47B6-8650-595A4445D671}" type="datetimeFigureOut">
              <a:rPr lang="cs-CZ"/>
              <a:pPr>
                <a:defRPr/>
              </a:pPr>
              <a:t>23.10.2013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06B0C6-D4AA-4A46-8091-15E5AC4AC02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8FBED7-F512-4373-848F-77B00532BC39}" type="datetimeFigureOut">
              <a:rPr lang="cs-CZ"/>
              <a:pPr>
                <a:defRPr/>
              </a:pPr>
              <a:t>23.10.2013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C36FCF-F7A7-4074-BB28-DD468FD2432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359DE3-E787-4CC0-951D-A83E7BB69C64}" type="datetimeFigureOut">
              <a:rPr lang="cs-CZ"/>
              <a:pPr>
                <a:defRPr/>
              </a:pPr>
              <a:t>23.10.2013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E32D86-ACAB-46C9-B2D4-426EAEF51FD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D40A28-CC11-4401-9B74-4019E113186F}" type="datetimeFigureOut">
              <a:rPr lang="cs-CZ"/>
              <a:pPr>
                <a:defRPr/>
              </a:pPr>
              <a:t>23.10.2013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E71A9B-412F-4910-A7EC-9FB685E5328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CCCFF"/>
            </a:gs>
            <a:gs pos="17999">
              <a:srgbClr val="99CCFF"/>
            </a:gs>
            <a:gs pos="36000">
              <a:srgbClr val="9966FF"/>
            </a:gs>
            <a:gs pos="61000">
              <a:srgbClr val="CC99FF"/>
            </a:gs>
            <a:gs pos="82001">
              <a:srgbClr val="99CCFF"/>
            </a:gs>
            <a:gs pos="100000">
              <a:srgbClr val="CCCCF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79146383-8751-435F-BAB3-63C34A851284}" type="datetimeFigureOut">
              <a:rPr lang="cs-CZ"/>
              <a:pPr>
                <a:defRPr/>
              </a:pPr>
              <a:t>23.10.2013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75D6AD7A-9DC3-4527-B284-AC9DD0DC98A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reclav.info/breclav/mapa_bv/side/05.htm" TargetMode="External"/><Relationship Id="rId2" Type="http://schemas.openxmlformats.org/officeDocument/2006/relationships/hyperlink" Target="http://www.breclav.info/breclav/mapa_bv/side/13.htm" TargetMode="Externa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://breclav.org/sub/foto/fotogalerie?func=viewcategory&amp;catid=1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scene3d>
            <a:camera prst="isometricRightUp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cs-CZ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1403350" y="4509120"/>
            <a:ext cx="6264275" cy="1944215"/>
          </a:xfrm>
          <a:prstGeom prst="rect">
            <a:avLst/>
          </a:prstGeom>
        </p:spPr>
        <p:txBody>
          <a:bodyPr anchor="ctr"/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Vypracovala:	Mgr. Marcela 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Minaříková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	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	Mgr. Světlana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Čumalová</a:t>
            </a:r>
            <a:endParaRPr lang="cs-CZ" sz="2400" dirty="0">
              <a:solidFill>
                <a:schemeClr val="accent1">
                  <a:lumMod val="50000"/>
                </a:schemeClr>
              </a:solidFill>
              <a:latin typeface="Calibri" pitchFamily="34" charset="0"/>
              <a:ea typeface="+mj-ea"/>
              <a:cs typeface="+mj-cs"/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Téma:</a:t>
            </a:r>
            <a:r>
              <a:rPr lang="cs-CZ" sz="240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	</a:t>
            </a:r>
            <a:r>
              <a:rPr lang="cs-CZ" sz="2400" smtClean="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13 Břeclav 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1 - skrývačka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/>
            </a:r>
            <a:br>
              <a:rPr lang="cs-CZ" sz="2400" dirty="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</a:br>
            <a:r>
              <a:rPr lang="cs-CZ" sz="2400" dirty="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Vznik:</a:t>
            </a:r>
            <a:r>
              <a:rPr lang="cs-CZ" sz="240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	</a:t>
            </a:r>
            <a:r>
              <a:rPr lang="cs-CZ" sz="2400" smtClean="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listopad 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2011</a:t>
            </a:r>
            <a:br>
              <a:rPr lang="cs-CZ" sz="2400" dirty="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</a:br>
            <a:r>
              <a:rPr lang="cs-CZ" sz="2400" dirty="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Číslo projektu</a:t>
            </a:r>
            <a:r>
              <a:rPr lang="cs-CZ" sz="240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: </a:t>
            </a:r>
            <a:r>
              <a:rPr lang="cs-CZ" sz="2400">
                <a:solidFill>
                  <a:schemeClr val="accent1">
                    <a:lumMod val="75000"/>
                  </a:schemeClr>
                </a:solidFill>
              </a:rPr>
              <a:t>CZ.1.07/1.4.00/21.2787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1476375" y="2205038"/>
            <a:ext cx="3959225" cy="1368425"/>
          </a:xfrm>
          <a:prstGeom prst="rect">
            <a:avLst/>
          </a:prstGeom>
          <a:ln w="38100">
            <a:noFill/>
          </a:ln>
        </p:spPr>
        <p:txBody>
          <a:bodyPr/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marL="342900" indent="-342900" algn="ctr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Základní škola</a:t>
            </a:r>
          </a:p>
          <a:p>
            <a:pPr marL="342900" indent="-342900" algn="ctr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Jana </a:t>
            </a:r>
            <a:r>
              <a:rPr lang="cs-CZ" sz="4000" b="1" dirty="0" err="1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Noháče</a:t>
            </a:r>
            <a:endParaRPr lang="cs-CZ" sz="4000" b="1" dirty="0">
              <a:solidFill>
                <a:schemeClr val="accent1">
                  <a:lumMod val="75000"/>
                </a:schemeClr>
              </a:solidFill>
              <a:latin typeface="Calibri" pitchFamily="34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750" y="369888"/>
            <a:ext cx="5767388" cy="1114425"/>
          </a:xfrm>
          <a:prstGeom prst="rect">
            <a:avLst/>
          </a:prstGeom>
          <a:noFill/>
          <a:ln w="38100">
            <a:solidFill>
              <a:schemeClr val="accent1">
                <a:lumMod val="50000"/>
              </a:schemeClr>
            </a:solidFill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331913" y="4068763"/>
            <a:ext cx="6480175" cy="461962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sz="2400" b="1" smtClean="0">
                <a:solidFill>
                  <a:schemeClr val="accent1">
                    <a:lumMod val="50000"/>
                  </a:schemeClr>
                </a:solidFill>
                <a:latin typeface="Calibri" pitchFamily="34" charset="0"/>
              </a:rPr>
              <a:t>VY_32_INOVACE_1 Břeclavsko v ČR</a:t>
            </a:r>
            <a:endParaRPr lang="cs-CZ" sz="2400" b="1" dirty="0">
              <a:solidFill>
                <a:schemeClr val="accent1">
                  <a:lumMod val="50000"/>
                </a:schemeClr>
              </a:solidFill>
              <a:latin typeface="Calibri" pitchFamily="34" charset="0"/>
            </a:endParaRPr>
          </a:p>
        </p:txBody>
      </p:sp>
      <p:pic>
        <p:nvPicPr>
          <p:cNvPr id="7" name="Obrázek 6" descr="skolacervena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063" y="1700213"/>
            <a:ext cx="2976562" cy="2233612"/>
          </a:xfrm>
          <a:prstGeom prst="rect">
            <a:avLst/>
          </a:prstGeom>
          <a:noFill/>
          <a:ln w="9525">
            <a:solidFill>
              <a:schemeClr val="accent1">
                <a:lumMod val="50000"/>
              </a:schemeClr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34177" y="476672"/>
            <a:ext cx="74888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smtClean="0">
                <a:solidFill>
                  <a:srgbClr val="7030A0"/>
                </a:solidFill>
              </a:rPr>
              <a:t>Anotace 	 Břeclav - skrývačky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655956" y="1371259"/>
            <a:ext cx="7499350" cy="4968552"/>
          </a:xfrm>
          <a:prstGeom prst="rect">
            <a:avLst/>
          </a:prstGeom>
          <a:gradFill>
            <a:gsLst>
              <a:gs pos="0">
                <a:schemeClr val="tx2">
                  <a:lumMod val="20000"/>
                  <a:lumOff val="80000"/>
                </a:schemeClr>
              </a:gs>
              <a:gs pos="39999">
                <a:schemeClr val="tx2">
                  <a:lumMod val="40000"/>
                  <a:lumOff val="60000"/>
                </a:schemeClr>
              </a:gs>
              <a:gs pos="70000">
                <a:schemeClr val="tx2">
                  <a:lumMod val="60000"/>
                  <a:lumOff val="40000"/>
                </a:schemeClr>
              </a:gs>
              <a:gs pos="100000">
                <a:schemeClr val="tx2">
                  <a:lumMod val="75000"/>
                </a:schemeClr>
              </a:gs>
            </a:gsLst>
            <a:lin ang="5400000" scaled="0"/>
          </a:gradFill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procvičování učiva o Břeclavi hravou formou – skrývačky.</a:t>
            </a:r>
          </a:p>
          <a:p>
            <a:r>
              <a:rPr lang="cs-CZ" smtClean="0"/>
              <a:t>Žáci postupným odkrýváním čtverečků poznávají na fotografiích místa ze svého bydliště.</a:t>
            </a:r>
          </a:p>
          <a:p>
            <a:r>
              <a:rPr lang="cs-CZ" smtClean="0"/>
              <a:t>hra může probíhat formou soutěže či motivace k další práci – referáty, projekty apod</a:t>
            </a:r>
            <a:r>
              <a:rPr lang="cs-CZ" smtClean="0"/>
              <a:t>.</a:t>
            </a:r>
          </a:p>
          <a:p>
            <a:r>
              <a:rPr lang="cs-CZ" smtClean="0"/>
              <a:t>soubor je součástí projektu o Břeclavsku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250825" y="214313"/>
            <a:ext cx="8178800" cy="1785937"/>
          </a:xfrm>
        </p:spPr>
        <p:txBody>
          <a:bodyPr/>
          <a:lstStyle/>
          <a:p>
            <a:pPr algn="l" eaLnBrk="1" hangingPunct="1"/>
            <a:r>
              <a:rPr lang="cs-CZ" sz="3600" b="1" smtClean="0">
                <a:solidFill>
                  <a:schemeClr val="folHlink"/>
                </a:solidFill>
                <a:latin typeface="Arial" charset="0"/>
              </a:rPr>
              <a:t>Naše obec</a:t>
            </a:r>
            <a:r>
              <a:rPr lang="cs-CZ" sz="8600" b="1" smtClean="0">
                <a:solidFill>
                  <a:schemeClr val="folHlink"/>
                </a:solidFill>
                <a:latin typeface="Arial" charset="0"/>
              </a:rPr>
              <a:t> Břeclav</a:t>
            </a:r>
          </a:p>
        </p:txBody>
      </p:sp>
      <p:sp>
        <p:nvSpPr>
          <p:cNvPr id="2051" name="Zástupný symbol pro zápatí 3"/>
          <p:cNvSpPr txBox="1">
            <a:spLocks noGrp="1"/>
          </p:cNvSpPr>
          <p:nvPr/>
        </p:nvSpPr>
        <p:spPr bwMode="auto">
          <a:xfrm>
            <a:off x="642938" y="6356350"/>
            <a:ext cx="7572375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endParaRPr lang="cs-CZ" sz="1200" i="1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5" name="Oválný popisek 4"/>
          <p:cNvSpPr>
            <a:spLocks noChangeArrowheads="1"/>
          </p:cNvSpPr>
          <p:nvPr/>
        </p:nvSpPr>
        <p:spPr bwMode="auto">
          <a:xfrm>
            <a:off x="3786188" y="1773238"/>
            <a:ext cx="5357812" cy="2214562"/>
          </a:xfrm>
          <a:prstGeom prst="wedgeEllipseCallout">
            <a:avLst>
              <a:gd name="adj1" fmla="val -20833"/>
              <a:gd name="adj2" fmla="val 62500"/>
            </a:avLst>
          </a:prstGeom>
          <a:solidFill>
            <a:srgbClr val="C04CAD"/>
          </a:solidFill>
          <a:ln w="25400" algn="ctr">
            <a:solidFill>
              <a:srgbClr val="385D8A"/>
            </a:solidFill>
            <a:miter lim="800000"/>
            <a:headEnd/>
            <a:tailEnd/>
          </a:ln>
        </p:spPr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chemeClr val="lt1"/>
                </a:solidFill>
                <a:latin typeface="+mn-lt"/>
              </a:rPr>
              <a:t>Pojďte si malinko zasoutěžit.</a:t>
            </a:r>
          </a:p>
        </p:txBody>
      </p:sp>
      <p:pic>
        <p:nvPicPr>
          <p:cNvPr id="2053" name="Picture 7" descr="znak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3141663"/>
            <a:ext cx="2792413" cy="3322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3"/>
          <p:cNvSpPr>
            <a:spLocks noGrp="1"/>
          </p:cNvSpPr>
          <p:nvPr>
            <p:ph type="ctrTitle"/>
          </p:nvPr>
        </p:nvSpPr>
        <p:spPr>
          <a:xfrm>
            <a:off x="179388" y="836613"/>
            <a:ext cx="8278812" cy="5113337"/>
          </a:xfrm>
          <a:solidFill>
            <a:schemeClr val="bg1"/>
          </a:solidFill>
        </p:spPr>
        <p:txBody>
          <a:bodyPr/>
          <a:lstStyle/>
          <a:p>
            <a:pPr eaLnBrk="1" hangingPunct="1"/>
            <a:r>
              <a:rPr lang="cs-CZ" sz="3600" b="1" smtClean="0"/>
              <a:t>Kdo jako první pozná, co je na obrázku, dostane od paní učitelky korálek. Kdo získá nejvíce korálků, vyhrává. </a:t>
            </a:r>
            <a:br>
              <a:rPr lang="cs-CZ" sz="3600" b="1" smtClean="0"/>
            </a:br>
            <a:r>
              <a:rPr lang="cs-CZ" sz="4800" b="1" smtClean="0">
                <a:solidFill>
                  <a:srgbClr val="10253F"/>
                </a:solidFill>
              </a:rPr>
              <a:t>Hodně štěstí !!!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3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394305" y="1216024"/>
            <a:ext cx="4898760" cy="455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Obdélník 15"/>
          <p:cNvSpPr/>
          <p:nvPr/>
        </p:nvSpPr>
        <p:spPr>
          <a:xfrm>
            <a:off x="1943100" y="114300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928813" y="207168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1928813" y="3000375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2857500" y="3929063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2857500" y="485775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1928813" y="485775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1928813" y="3929063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4714875" y="114300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857500" y="3000375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857500" y="207168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2857500" y="114300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643563" y="114300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3786188" y="3929063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3786188" y="3000375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3786188" y="207168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4714875" y="3000375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4714875" y="207168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3786188" y="485775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5643563" y="207168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5643563" y="3000375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5643563" y="3929063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6572250" y="485775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5643563" y="485775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4714875" y="485775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4714875" y="3929063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6572250" y="114300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6572250" y="207168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6572250" y="3000375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6572250" y="3929063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Obdélník 26"/>
          <p:cNvSpPr/>
          <p:nvPr/>
        </p:nvSpPr>
        <p:spPr>
          <a:xfrm>
            <a:off x="3779838" y="1146175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9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6000"/>
                            </p:stCondLst>
                            <p:childTnLst>
                              <p:par>
                                <p:cTn id="1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1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0"/>
                            </p:stCondLst>
                            <p:childTnLst>
                              <p:par>
                                <p:cTn id="1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15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2000"/>
                            </p:stCondLst>
                            <p:childTnLst>
                              <p:par>
                                <p:cTn id="1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18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4000"/>
                            </p:stCondLst>
                            <p:childTnLst>
                              <p:par>
                                <p:cTn id="20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2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6000"/>
                            </p:stCondLst>
                            <p:childTnLst>
                              <p:par>
                                <p:cTn id="2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24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8000"/>
                            </p:stCondLst>
                            <p:childTnLst>
                              <p:par>
                                <p:cTn id="2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2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30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2000"/>
                            </p:stCondLst>
                            <p:childTnLst>
                              <p:par>
                                <p:cTn id="3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3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4000"/>
                            </p:stCondLst>
                            <p:childTnLst>
                              <p:par>
                                <p:cTn id="35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36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6000"/>
                            </p:stCondLst>
                            <p:childTnLst>
                              <p:par>
                                <p:cTn id="3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39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8000"/>
                            </p:stCondLst>
                            <p:childTnLst>
                              <p:par>
                                <p:cTn id="4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42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30000"/>
                            </p:stCondLst>
                            <p:childTnLst>
                              <p:par>
                                <p:cTn id="4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45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2000"/>
                            </p:stCondLst>
                            <p:childTnLst>
                              <p:par>
                                <p:cTn id="47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4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4000"/>
                            </p:stCondLst>
                            <p:childTnLst>
                              <p:par>
                                <p:cTn id="50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51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6000"/>
                            </p:stCondLst>
                            <p:childTnLst>
                              <p:par>
                                <p:cTn id="5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54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38000"/>
                            </p:stCondLst>
                            <p:childTnLst>
                              <p:par>
                                <p:cTn id="56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57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40000"/>
                            </p:stCondLst>
                            <p:childTnLst>
                              <p:par>
                                <p:cTn id="59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6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42000"/>
                            </p:stCondLst>
                            <p:childTnLst>
                              <p:par>
                                <p:cTn id="62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63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44000"/>
                            </p:stCondLst>
                            <p:childTnLst>
                              <p:par>
                                <p:cTn id="65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66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46000"/>
                            </p:stCondLst>
                            <p:childTnLst>
                              <p:par>
                                <p:cTn id="6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69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48000"/>
                            </p:stCondLst>
                            <p:childTnLst>
                              <p:par>
                                <p:cTn id="71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7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50000"/>
                            </p:stCondLst>
                            <p:childTnLst>
                              <p:par>
                                <p:cTn id="7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7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52000"/>
                            </p:stCondLst>
                            <p:childTnLst>
                              <p:par>
                                <p:cTn id="7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78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54000"/>
                            </p:stCondLst>
                            <p:childTnLst>
                              <p:par>
                                <p:cTn id="80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81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56000"/>
                            </p:stCondLst>
                            <p:childTnLst>
                              <p:par>
                                <p:cTn id="83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40156 0.43015 " pathEditMode="relative" ptsTypes="AA">
                                      <p:cBhvr>
                                        <p:cTn id="84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58000"/>
                            </p:stCondLst>
                            <p:childTnLst>
                              <p:par>
                                <p:cTn id="86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87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60000"/>
                            </p:stCondLst>
                            <p:childTnLst>
                              <p:par>
                                <p:cTn id="89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7.22222E-6 -1.57262E-7 L 0.33872 0.34621 " pathEditMode="relative" ptsTypes="AA">
                                      <p:cBhvr>
                                        <p:cTn id="90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62000"/>
                            </p:stCondLst>
                            <p:childTnLst>
                              <p:par>
                                <p:cTn id="9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93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5" grpId="0" animBg="1"/>
      <p:bldP spid="26" grpId="0" animBg="1"/>
      <p:bldP spid="27" grpId="0" animBg="1"/>
      <p:bldP spid="29" grpId="0" animBg="1"/>
      <p:bldP spid="30" grpId="0" animBg="1"/>
      <p:bldP spid="31" grpId="0" animBg="1"/>
      <p:bldP spid="32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3" grpId="0" animBg="1"/>
      <p:bldP spid="44" grpId="0" animBg="1"/>
      <p:bldP spid="46" grpId="0" animBg="1"/>
      <p:bldP spid="47" grpId="0" animBg="1"/>
      <p:bldP spid="48" grpId="0" animBg="1"/>
      <p:bldP spid="49" grpId="0" animBg="1"/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51" name="Picture 3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27088" y="636850"/>
            <a:ext cx="7496175" cy="55874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23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pPr eaLnBrk="1" hangingPunct="1"/>
            <a:r>
              <a:rPr lang="cs-CZ" smtClean="0">
                <a:latin typeface="Arial" charset="0"/>
              </a:rPr>
              <a:t>0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1371600" y="3886200"/>
            <a:ext cx="6400800" cy="1752600"/>
          </a:xfrm>
        </p:spPr>
        <p:txBody>
          <a:bodyPr rtlCol="0">
            <a:normAutofit/>
          </a:bodyPr>
          <a:lstStyle/>
          <a:p>
            <a:pPr marL="0" indent="0"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>
              <a:solidFill>
                <a:schemeClr val="tx1">
                  <a:tint val="75000"/>
                </a:schemeClr>
              </a:solidFill>
            </a:endParaRPr>
          </a:p>
        </p:txBody>
      </p:sp>
      <p:sp>
        <p:nvSpPr>
          <p:cNvPr id="34853" name="Rectangle 37"/>
          <p:cNvSpPr>
            <a:spLocks noChangeArrowheads="1"/>
          </p:cNvSpPr>
          <p:nvPr/>
        </p:nvSpPr>
        <p:spPr bwMode="auto">
          <a:xfrm>
            <a:off x="827088" y="5492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863" name="Rectangle 47"/>
          <p:cNvSpPr>
            <a:spLocks noChangeArrowheads="1"/>
          </p:cNvSpPr>
          <p:nvPr/>
        </p:nvSpPr>
        <p:spPr bwMode="auto">
          <a:xfrm>
            <a:off x="827088" y="17018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864" name="Rectangle 48"/>
          <p:cNvSpPr>
            <a:spLocks noChangeArrowheads="1"/>
          </p:cNvSpPr>
          <p:nvPr/>
        </p:nvSpPr>
        <p:spPr bwMode="auto">
          <a:xfrm>
            <a:off x="827088" y="28527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865" name="Rectangle 49"/>
          <p:cNvSpPr>
            <a:spLocks noChangeArrowheads="1"/>
          </p:cNvSpPr>
          <p:nvPr/>
        </p:nvSpPr>
        <p:spPr bwMode="auto">
          <a:xfrm>
            <a:off x="827088" y="400526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866" name="Rectangle 50"/>
          <p:cNvSpPr>
            <a:spLocks noChangeArrowheads="1"/>
          </p:cNvSpPr>
          <p:nvPr/>
        </p:nvSpPr>
        <p:spPr bwMode="auto">
          <a:xfrm>
            <a:off x="827088" y="515778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869" name="Rectangle 53"/>
          <p:cNvSpPr>
            <a:spLocks noChangeArrowheads="1"/>
          </p:cNvSpPr>
          <p:nvPr/>
        </p:nvSpPr>
        <p:spPr bwMode="auto">
          <a:xfrm>
            <a:off x="1908175" y="5476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870" name="Rectangle 54"/>
          <p:cNvSpPr>
            <a:spLocks noChangeArrowheads="1"/>
          </p:cNvSpPr>
          <p:nvPr/>
        </p:nvSpPr>
        <p:spPr bwMode="auto">
          <a:xfrm>
            <a:off x="1906587" y="16986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871" name="Rectangle 55"/>
          <p:cNvSpPr>
            <a:spLocks noChangeArrowheads="1"/>
          </p:cNvSpPr>
          <p:nvPr/>
        </p:nvSpPr>
        <p:spPr bwMode="auto">
          <a:xfrm>
            <a:off x="1908175" y="28511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872" name="Rectangle 56"/>
          <p:cNvSpPr>
            <a:spLocks noChangeArrowheads="1"/>
          </p:cNvSpPr>
          <p:nvPr/>
        </p:nvSpPr>
        <p:spPr bwMode="auto">
          <a:xfrm>
            <a:off x="1908175" y="40036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873" name="Rectangle 57"/>
          <p:cNvSpPr>
            <a:spLocks noChangeArrowheads="1"/>
          </p:cNvSpPr>
          <p:nvPr/>
        </p:nvSpPr>
        <p:spPr bwMode="auto">
          <a:xfrm>
            <a:off x="1908175" y="51562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874" name="Rectangle 58"/>
          <p:cNvSpPr>
            <a:spLocks noChangeArrowheads="1"/>
          </p:cNvSpPr>
          <p:nvPr/>
        </p:nvSpPr>
        <p:spPr bwMode="auto">
          <a:xfrm>
            <a:off x="2987675" y="5476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875" name="Rectangle 59"/>
          <p:cNvSpPr>
            <a:spLocks noChangeArrowheads="1"/>
          </p:cNvSpPr>
          <p:nvPr/>
        </p:nvSpPr>
        <p:spPr bwMode="auto">
          <a:xfrm>
            <a:off x="2986088" y="17002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876" name="Rectangle 60"/>
          <p:cNvSpPr>
            <a:spLocks noChangeArrowheads="1"/>
          </p:cNvSpPr>
          <p:nvPr/>
        </p:nvSpPr>
        <p:spPr bwMode="auto">
          <a:xfrm>
            <a:off x="2987675" y="28511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877" name="Rectangle 61"/>
          <p:cNvSpPr>
            <a:spLocks noChangeArrowheads="1"/>
          </p:cNvSpPr>
          <p:nvPr/>
        </p:nvSpPr>
        <p:spPr bwMode="auto">
          <a:xfrm>
            <a:off x="2987675" y="40036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878" name="Rectangle 62"/>
          <p:cNvSpPr>
            <a:spLocks noChangeArrowheads="1"/>
          </p:cNvSpPr>
          <p:nvPr/>
        </p:nvSpPr>
        <p:spPr bwMode="auto">
          <a:xfrm>
            <a:off x="2987675" y="51562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879" name="Rectangle 63"/>
          <p:cNvSpPr>
            <a:spLocks noChangeArrowheads="1"/>
          </p:cNvSpPr>
          <p:nvPr/>
        </p:nvSpPr>
        <p:spPr bwMode="auto">
          <a:xfrm>
            <a:off x="4067175" y="5476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880" name="Rectangle 64"/>
          <p:cNvSpPr>
            <a:spLocks noChangeArrowheads="1"/>
          </p:cNvSpPr>
          <p:nvPr/>
        </p:nvSpPr>
        <p:spPr bwMode="auto">
          <a:xfrm>
            <a:off x="4067175" y="17002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881" name="Rectangle 65"/>
          <p:cNvSpPr>
            <a:spLocks noChangeArrowheads="1"/>
          </p:cNvSpPr>
          <p:nvPr/>
        </p:nvSpPr>
        <p:spPr bwMode="auto">
          <a:xfrm>
            <a:off x="4067175" y="28511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882" name="Rectangle 66"/>
          <p:cNvSpPr>
            <a:spLocks noChangeArrowheads="1"/>
          </p:cNvSpPr>
          <p:nvPr/>
        </p:nvSpPr>
        <p:spPr bwMode="auto">
          <a:xfrm>
            <a:off x="4067175" y="40036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883" name="Rectangle 67"/>
          <p:cNvSpPr>
            <a:spLocks noChangeArrowheads="1"/>
          </p:cNvSpPr>
          <p:nvPr/>
        </p:nvSpPr>
        <p:spPr bwMode="auto">
          <a:xfrm>
            <a:off x="4067175" y="51562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884" name="Rectangle 68"/>
          <p:cNvSpPr>
            <a:spLocks noChangeArrowheads="1"/>
          </p:cNvSpPr>
          <p:nvPr/>
        </p:nvSpPr>
        <p:spPr bwMode="auto">
          <a:xfrm>
            <a:off x="5076825" y="5476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885" name="Rectangle 69"/>
          <p:cNvSpPr>
            <a:spLocks noChangeArrowheads="1"/>
          </p:cNvSpPr>
          <p:nvPr/>
        </p:nvSpPr>
        <p:spPr bwMode="auto">
          <a:xfrm>
            <a:off x="5076825" y="17002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886" name="Rectangle 70"/>
          <p:cNvSpPr>
            <a:spLocks noChangeArrowheads="1"/>
          </p:cNvSpPr>
          <p:nvPr/>
        </p:nvSpPr>
        <p:spPr bwMode="auto">
          <a:xfrm>
            <a:off x="5076825" y="28511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887" name="Rectangle 71"/>
          <p:cNvSpPr>
            <a:spLocks noChangeArrowheads="1"/>
          </p:cNvSpPr>
          <p:nvPr/>
        </p:nvSpPr>
        <p:spPr bwMode="auto">
          <a:xfrm>
            <a:off x="5076825" y="40036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888" name="Rectangle 72"/>
          <p:cNvSpPr>
            <a:spLocks noChangeArrowheads="1"/>
          </p:cNvSpPr>
          <p:nvPr/>
        </p:nvSpPr>
        <p:spPr bwMode="auto">
          <a:xfrm>
            <a:off x="5076825" y="51562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889" name="Rectangle 73"/>
          <p:cNvSpPr>
            <a:spLocks noChangeArrowheads="1"/>
          </p:cNvSpPr>
          <p:nvPr/>
        </p:nvSpPr>
        <p:spPr bwMode="auto">
          <a:xfrm>
            <a:off x="6156325" y="5492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890" name="Rectangle 74"/>
          <p:cNvSpPr>
            <a:spLocks noChangeArrowheads="1"/>
          </p:cNvSpPr>
          <p:nvPr/>
        </p:nvSpPr>
        <p:spPr bwMode="auto">
          <a:xfrm>
            <a:off x="6156325" y="17018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891" name="Rectangle 75"/>
          <p:cNvSpPr>
            <a:spLocks noChangeArrowheads="1"/>
          </p:cNvSpPr>
          <p:nvPr/>
        </p:nvSpPr>
        <p:spPr bwMode="auto">
          <a:xfrm>
            <a:off x="6156325" y="28527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892" name="Rectangle 76"/>
          <p:cNvSpPr>
            <a:spLocks noChangeArrowheads="1"/>
          </p:cNvSpPr>
          <p:nvPr/>
        </p:nvSpPr>
        <p:spPr bwMode="auto">
          <a:xfrm>
            <a:off x="6156325" y="40052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893" name="Rectangle 77"/>
          <p:cNvSpPr>
            <a:spLocks noChangeArrowheads="1"/>
          </p:cNvSpPr>
          <p:nvPr/>
        </p:nvSpPr>
        <p:spPr bwMode="auto">
          <a:xfrm>
            <a:off x="6156325" y="51577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894" name="Rectangle 78"/>
          <p:cNvSpPr>
            <a:spLocks noChangeArrowheads="1"/>
          </p:cNvSpPr>
          <p:nvPr/>
        </p:nvSpPr>
        <p:spPr bwMode="auto">
          <a:xfrm>
            <a:off x="7235825" y="5492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895" name="Rectangle 79"/>
          <p:cNvSpPr>
            <a:spLocks noChangeArrowheads="1"/>
          </p:cNvSpPr>
          <p:nvPr/>
        </p:nvSpPr>
        <p:spPr bwMode="auto">
          <a:xfrm>
            <a:off x="7235825" y="17018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896" name="Rectangle 80"/>
          <p:cNvSpPr>
            <a:spLocks noChangeArrowheads="1"/>
          </p:cNvSpPr>
          <p:nvPr/>
        </p:nvSpPr>
        <p:spPr bwMode="auto">
          <a:xfrm>
            <a:off x="7235825" y="28527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897" name="Rectangle 81"/>
          <p:cNvSpPr>
            <a:spLocks noChangeArrowheads="1"/>
          </p:cNvSpPr>
          <p:nvPr/>
        </p:nvSpPr>
        <p:spPr bwMode="auto">
          <a:xfrm>
            <a:off x="7235825" y="40052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898" name="Rectangle 82"/>
          <p:cNvSpPr>
            <a:spLocks noChangeArrowheads="1"/>
          </p:cNvSpPr>
          <p:nvPr/>
        </p:nvSpPr>
        <p:spPr bwMode="auto">
          <a:xfrm>
            <a:off x="7235825" y="51577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48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1" dur="2000" fill="hold"/>
                                        <p:tgtEl>
                                          <p:spTgt spid="348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14" dur="2000" fill="hold"/>
                                        <p:tgtEl>
                                          <p:spTgt spid="3489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7" dur="2000" fill="hold"/>
                                        <p:tgtEl>
                                          <p:spTgt spid="3487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20" dur="2000" fill="hold"/>
                                        <p:tgtEl>
                                          <p:spTgt spid="348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8000"/>
                            </p:stCondLst>
                            <p:childTnLst>
                              <p:par>
                                <p:cTn id="22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23" dur="2000" fill="hold"/>
                                        <p:tgtEl>
                                          <p:spTgt spid="3486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26" dur="2000" fill="hold"/>
                                        <p:tgtEl>
                                          <p:spTgt spid="3489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2000"/>
                            </p:stCondLst>
                            <p:childTnLst>
                              <p:par>
                                <p:cTn id="2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9" dur="2000" fill="hold"/>
                                        <p:tgtEl>
                                          <p:spTgt spid="3486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4000"/>
                            </p:stCondLst>
                            <p:childTnLst>
                              <p:par>
                                <p:cTn id="3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2" dur="2000" fill="hold"/>
                                        <p:tgtEl>
                                          <p:spTgt spid="3488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6000"/>
                            </p:stCondLst>
                            <p:childTnLst>
                              <p:par>
                                <p:cTn id="3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5" dur="2000" fill="hold"/>
                                        <p:tgtEl>
                                          <p:spTgt spid="348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000"/>
                            </p:stCondLst>
                            <p:childTnLst>
                              <p:par>
                                <p:cTn id="37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38" dur="2000" fill="hold"/>
                                        <p:tgtEl>
                                          <p:spTgt spid="3487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4000"/>
                            </p:stCondLst>
                            <p:childTnLst>
                              <p:par>
                                <p:cTn id="40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41" dur="2000" fill="hold"/>
                                        <p:tgtEl>
                                          <p:spTgt spid="3489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8000"/>
                            </p:stCondLst>
                            <p:childTnLst>
                              <p:par>
                                <p:cTn id="43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44" dur="2000" fill="hold"/>
                                        <p:tgtEl>
                                          <p:spTgt spid="3489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30000"/>
                            </p:stCondLst>
                            <p:childTnLst>
                              <p:par>
                                <p:cTn id="4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47" dur="2000" fill="hold"/>
                                        <p:tgtEl>
                                          <p:spTgt spid="3489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32000"/>
                            </p:stCondLst>
                            <p:childTnLst>
                              <p:par>
                                <p:cTn id="49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50" dur="2000" fill="hold"/>
                                        <p:tgtEl>
                                          <p:spTgt spid="3489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34000"/>
                            </p:stCondLst>
                            <p:childTnLst>
                              <p:par>
                                <p:cTn id="52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53" dur="2000" fill="hold"/>
                                        <p:tgtEl>
                                          <p:spTgt spid="3489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36000"/>
                            </p:stCondLst>
                            <p:childTnLst>
                              <p:par>
                                <p:cTn id="5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56" dur="2000" fill="hold"/>
                                        <p:tgtEl>
                                          <p:spTgt spid="3488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40000"/>
                            </p:stCondLst>
                            <p:childTnLst>
                              <p:par>
                                <p:cTn id="5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59" dur="2000" fill="hold"/>
                                        <p:tgtEl>
                                          <p:spTgt spid="3488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42000"/>
                            </p:stCondLst>
                            <p:childTnLst>
                              <p:par>
                                <p:cTn id="6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2" dur="2000" fill="hold"/>
                                        <p:tgtEl>
                                          <p:spTgt spid="348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44000"/>
                            </p:stCondLst>
                            <p:childTnLst>
                              <p:par>
                                <p:cTn id="6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5" dur="2000" fill="hold"/>
                                        <p:tgtEl>
                                          <p:spTgt spid="3487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46000"/>
                            </p:stCondLst>
                            <p:childTnLst>
                              <p:par>
                                <p:cTn id="6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8" dur="2000" fill="hold"/>
                                        <p:tgtEl>
                                          <p:spTgt spid="348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48000"/>
                            </p:stCondLst>
                            <p:childTnLst>
                              <p:par>
                                <p:cTn id="70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71" dur="2000" fill="hold"/>
                                        <p:tgtEl>
                                          <p:spTgt spid="3486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50000"/>
                            </p:stCondLst>
                            <p:childTnLst>
                              <p:par>
                                <p:cTn id="7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74" dur="2000" fill="hold"/>
                                        <p:tgtEl>
                                          <p:spTgt spid="3489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52000"/>
                            </p:stCondLst>
                            <p:childTnLst>
                              <p:par>
                                <p:cTn id="7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77" dur="2000" fill="hold"/>
                                        <p:tgtEl>
                                          <p:spTgt spid="3488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54000"/>
                            </p:stCondLst>
                            <p:childTnLst>
                              <p:par>
                                <p:cTn id="7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80" dur="2000" fill="hold"/>
                                        <p:tgtEl>
                                          <p:spTgt spid="3488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56000"/>
                            </p:stCondLst>
                            <p:childTnLst>
                              <p:par>
                                <p:cTn id="8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83" dur="2000" fill="hold"/>
                                        <p:tgtEl>
                                          <p:spTgt spid="348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58000"/>
                            </p:stCondLst>
                            <p:childTnLst>
                              <p:par>
                                <p:cTn id="85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86" dur="2000" fill="hold"/>
                                        <p:tgtEl>
                                          <p:spTgt spid="348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60000"/>
                            </p:stCondLst>
                            <p:childTnLst>
                              <p:par>
                                <p:cTn id="8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89" dur="2000" fill="hold"/>
                                        <p:tgtEl>
                                          <p:spTgt spid="348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62000"/>
                            </p:stCondLst>
                            <p:childTnLst>
                              <p:par>
                                <p:cTn id="91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92" dur="2000" fill="hold"/>
                                        <p:tgtEl>
                                          <p:spTgt spid="3487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64000"/>
                            </p:stCondLst>
                            <p:childTnLst>
                              <p:par>
                                <p:cTn id="9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95" dur="2000" fill="hold"/>
                                        <p:tgtEl>
                                          <p:spTgt spid="348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66000"/>
                            </p:stCondLst>
                            <p:childTnLst>
                              <p:par>
                                <p:cTn id="9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98" dur="2000" fill="hold"/>
                                        <p:tgtEl>
                                          <p:spTgt spid="3489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68000"/>
                            </p:stCondLst>
                            <p:childTnLst>
                              <p:par>
                                <p:cTn id="10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01" dur="2000" fill="hold"/>
                                        <p:tgtEl>
                                          <p:spTgt spid="348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70000"/>
                            </p:stCondLst>
                            <p:childTnLst>
                              <p:par>
                                <p:cTn id="10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04" dur="2000" fill="hold"/>
                                        <p:tgtEl>
                                          <p:spTgt spid="3488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>
                            <p:stCondLst>
                              <p:cond delay="72000"/>
                            </p:stCondLst>
                            <p:childTnLst>
                              <p:par>
                                <p:cTn id="106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32084E-6 L -0.36232 -1.32084E-6 " pathEditMode="relative" ptsTypes="AA">
                                      <p:cBhvr>
                                        <p:cTn id="107" dur="2000" fill="hold"/>
                                        <p:tgtEl>
                                          <p:spTgt spid="348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74000"/>
                            </p:stCondLst>
                            <p:childTnLst>
                              <p:par>
                                <p:cTn id="109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7.58732E-7 L 0.38194 0.53528 " pathEditMode="relative" ptsTypes="AA">
                                      <p:cBhvr>
                                        <p:cTn id="110" dur="2000" fill="hold"/>
                                        <p:tgtEl>
                                          <p:spTgt spid="3488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1" fill="hold">
                            <p:stCondLst>
                              <p:cond delay="76000"/>
                            </p:stCondLst>
                            <p:childTnLst>
                              <p:par>
                                <p:cTn id="112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8295E-6 L 0.40955 0.60838 " pathEditMode="relative" ptsTypes="AA">
                                      <p:cBhvr>
                                        <p:cTn id="113" dur="2000" fill="hold"/>
                                        <p:tgtEl>
                                          <p:spTgt spid="3488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53" grpId="0" animBg="1"/>
      <p:bldP spid="34863" grpId="0" animBg="1"/>
      <p:bldP spid="34864" grpId="0" animBg="1"/>
      <p:bldP spid="34865" grpId="0" animBg="1"/>
      <p:bldP spid="34866" grpId="0" animBg="1"/>
      <p:bldP spid="34869" grpId="0" animBg="1"/>
      <p:bldP spid="34870" grpId="0" animBg="1"/>
      <p:bldP spid="34871" grpId="0" animBg="1"/>
      <p:bldP spid="34872" grpId="0" animBg="1"/>
      <p:bldP spid="34873" grpId="0" animBg="1"/>
      <p:bldP spid="34874" grpId="0" animBg="1"/>
      <p:bldP spid="34875" grpId="0" animBg="1"/>
      <p:bldP spid="34876" grpId="0" animBg="1"/>
      <p:bldP spid="34877" grpId="0" animBg="1"/>
      <p:bldP spid="34878" grpId="0" animBg="1"/>
      <p:bldP spid="34879" grpId="0" animBg="1"/>
      <p:bldP spid="34880" grpId="0" animBg="1"/>
      <p:bldP spid="34881" grpId="0" animBg="1"/>
      <p:bldP spid="34882" grpId="0" animBg="1"/>
      <p:bldP spid="34883" grpId="0" animBg="1"/>
      <p:bldP spid="34884" grpId="0" animBg="1"/>
      <p:bldP spid="34885" grpId="0" animBg="1"/>
      <p:bldP spid="34886" grpId="0" animBg="1"/>
      <p:bldP spid="34887" grpId="0" animBg="1"/>
      <p:bldP spid="34888" grpId="0" animBg="1"/>
      <p:bldP spid="34889" grpId="0" animBg="1"/>
      <p:bldP spid="34890" grpId="0" animBg="1"/>
      <p:bldP spid="34891" grpId="0" animBg="1"/>
      <p:bldP spid="34892" grpId="0" animBg="1"/>
      <p:bldP spid="34893" grpId="0" animBg="1"/>
      <p:bldP spid="34894" grpId="0" animBg="1"/>
      <p:bldP spid="34895" grpId="0" animBg="1"/>
      <p:bldP spid="34896" grpId="0" animBg="1"/>
      <p:bldP spid="34897" grpId="0" animBg="1"/>
      <p:bldP spid="3489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30" descr="namesti leteck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00113" y="477838"/>
            <a:ext cx="7496175" cy="5619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51" name="Rectangle 31"/>
          <p:cNvSpPr>
            <a:spLocks noChangeArrowheads="1"/>
          </p:cNvSpPr>
          <p:nvPr/>
        </p:nvSpPr>
        <p:spPr bwMode="auto">
          <a:xfrm>
            <a:off x="898525" y="4778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2" name="Rectangle 32"/>
          <p:cNvSpPr>
            <a:spLocks noChangeArrowheads="1"/>
          </p:cNvSpPr>
          <p:nvPr/>
        </p:nvSpPr>
        <p:spPr bwMode="auto">
          <a:xfrm>
            <a:off x="1979613" y="4762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3" name="Rectangle 33"/>
          <p:cNvSpPr>
            <a:spLocks noChangeArrowheads="1"/>
          </p:cNvSpPr>
          <p:nvPr/>
        </p:nvSpPr>
        <p:spPr bwMode="auto">
          <a:xfrm>
            <a:off x="3059113" y="4762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4" name="Rectangle 34"/>
          <p:cNvSpPr>
            <a:spLocks noChangeArrowheads="1"/>
          </p:cNvSpPr>
          <p:nvPr/>
        </p:nvSpPr>
        <p:spPr bwMode="auto">
          <a:xfrm>
            <a:off x="4138613" y="4762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5" name="Rectangle 35"/>
          <p:cNvSpPr>
            <a:spLocks noChangeArrowheads="1"/>
          </p:cNvSpPr>
          <p:nvPr/>
        </p:nvSpPr>
        <p:spPr bwMode="auto">
          <a:xfrm>
            <a:off x="5148263" y="4762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6" name="Rectangle 36"/>
          <p:cNvSpPr>
            <a:spLocks noChangeArrowheads="1"/>
          </p:cNvSpPr>
          <p:nvPr/>
        </p:nvSpPr>
        <p:spPr bwMode="auto">
          <a:xfrm>
            <a:off x="6227763" y="4778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7" name="Rectangle 37"/>
          <p:cNvSpPr>
            <a:spLocks noChangeArrowheads="1"/>
          </p:cNvSpPr>
          <p:nvPr/>
        </p:nvSpPr>
        <p:spPr bwMode="auto">
          <a:xfrm>
            <a:off x="7307263" y="4778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8" name="Rectangle 38"/>
          <p:cNvSpPr>
            <a:spLocks noChangeArrowheads="1"/>
          </p:cNvSpPr>
          <p:nvPr/>
        </p:nvSpPr>
        <p:spPr bwMode="auto">
          <a:xfrm>
            <a:off x="898525" y="16303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9" name="Rectangle 39"/>
          <p:cNvSpPr>
            <a:spLocks noChangeArrowheads="1"/>
          </p:cNvSpPr>
          <p:nvPr/>
        </p:nvSpPr>
        <p:spPr bwMode="auto">
          <a:xfrm>
            <a:off x="1985963" y="1628774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0" name="Rectangle 40"/>
          <p:cNvSpPr>
            <a:spLocks noChangeArrowheads="1"/>
          </p:cNvSpPr>
          <p:nvPr/>
        </p:nvSpPr>
        <p:spPr bwMode="auto">
          <a:xfrm>
            <a:off x="3059113" y="16287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1" name="Rectangle 41"/>
          <p:cNvSpPr>
            <a:spLocks noChangeArrowheads="1"/>
          </p:cNvSpPr>
          <p:nvPr/>
        </p:nvSpPr>
        <p:spPr bwMode="auto">
          <a:xfrm>
            <a:off x="4138613" y="16287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2" name="Rectangle 42"/>
          <p:cNvSpPr>
            <a:spLocks noChangeArrowheads="1"/>
          </p:cNvSpPr>
          <p:nvPr/>
        </p:nvSpPr>
        <p:spPr bwMode="auto">
          <a:xfrm>
            <a:off x="5148263" y="16287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3" name="Rectangle 43"/>
          <p:cNvSpPr>
            <a:spLocks noChangeArrowheads="1"/>
          </p:cNvSpPr>
          <p:nvPr/>
        </p:nvSpPr>
        <p:spPr bwMode="auto">
          <a:xfrm>
            <a:off x="6227763" y="163036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4" name="Rectangle 44"/>
          <p:cNvSpPr>
            <a:spLocks noChangeArrowheads="1"/>
          </p:cNvSpPr>
          <p:nvPr/>
        </p:nvSpPr>
        <p:spPr bwMode="auto">
          <a:xfrm>
            <a:off x="7307263" y="163036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5" name="Rectangle 45"/>
          <p:cNvSpPr>
            <a:spLocks noChangeArrowheads="1"/>
          </p:cNvSpPr>
          <p:nvPr/>
        </p:nvSpPr>
        <p:spPr bwMode="auto">
          <a:xfrm>
            <a:off x="898525" y="27828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6" name="Rectangle 46"/>
          <p:cNvSpPr>
            <a:spLocks noChangeArrowheads="1"/>
          </p:cNvSpPr>
          <p:nvPr/>
        </p:nvSpPr>
        <p:spPr bwMode="auto">
          <a:xfrm>
            <a:off x="1985963" y="278606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7" name="Rectangle 47"/>
          <p:cNvSpPr>
            <a:spLocks noChangeArrowheads="1"/>
          </p:cNvSpPr>
          <p:nvPr/>
        </p:nvSpPr>
        <p:spPr bwMode="auto">
          <a:xfrm>
            <a:off x="3059113" y="27813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8" name="Rectangle 48"/>
          <p:cNvSpPr>
            <a:spLocks noChangeArrowheads="1"/>
          </p:cNvSpPr>
          <p:nvPr/>
        </p:nvSpPr>
        <p:spPr bwMode="auto">
          <a:xfrm>
            <a:off x="4138613" y="27813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9" name="Rectangle 49"/>
          <p:cNvSpPr>
            <a:spLocks noChangeArrowheads="1"/>
          </p:cNvSpPr>
          <p:nvPr/>
        </p:nvSpPr>
        <p:spPr bwMode="auto">
          <a:xfrm>
            <a:off x="5148263" y="27813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0" name="Rectangle 50"/>
          <p:cNvSpPr>
            <a:spLocks noChangeArrowheads="1"/>
          </p:cNvSpPr>
          <p:nvPr/>
        </p:nvSpPr>
        <p:spPr bwMode="auto">
          <a:xfrm>
            <a:off x="6227763" y="278288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1" name="Rectangle 51"/>
          <p:cNvSpPr>
            <a:spLocks noChangeArrowheads="1"/>
          </p:cNvSpPr>
          <p:nvPr/>
        </p:nvSpPr>
        <p:spPr bwMode="auto">
          <a:xfrm>
            <a:off x="7307263" y="278288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2" name="Rectangle 52"/>
          <p:cNvSpPr>
            <a:spLocks noChangeArrowheads="1"/>
          </p:cNvSpPr>
          <p:nvPr/>
        </p:nvSpPr>
        <p:spPr bwMode="auto">
          <a:xfrm>
            <a:off x="898525" y="39354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3" name="Rectangle 53"/>
          <p:cNvSpPr>
            <a:spLocks noChangeArrowheads="1"/>
          </p:cNvSpPr>
          <p:nvPr/>
        </p:nvSpPr>
        <p:spPr bwMode="auto">
          <a:xfrm>
            <a:off x="1979613" y="39338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4" name="Rectangle 54"/>
          <p:cNvSpPr>
            <a:spLocks noChangeArrowheads="1"/>
          </p:cNvSpPr>
          <p:nvPr/>
        </p:nvSpPr>
        <p:spPr bwMode="auto">
          <a:xfrm>
            <a:off x="3059113" y="39338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5" name="Rectangle 55"/>
          <p:cNvSpPr>
            <a:spLocks noChangeArrowheads="1"/>
          </p:cNvSpPr>
          <p:nvPr/>
        </p:nvSpPr>
        <p:spPr bwMode="auto">
          <a:xfrm>
            <a:off x="4138613" y="39338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6" name="Rectangle 56"/>
          <p:cNvSpPr>
            <a:spLocks noChangeArrowheads="1"/>
          </p:cNvSpPr>
          <p:nvPr/>
        </p:nvSpPr>
        <p:spPr bwMode="auto">
          <a:xfrm>
            <a:off x="5148263" y="39338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7" name="Rectangle 57"/>
          <p:cNvSpPr>
            <a:spLocks noChangeArrowheads="1"/>
          </p:cNvSpPr>
          <p:nvPr/>
        </p:nvSpPr>
        <p:spPr bwMode="auto">
          <a:xfrm>
            <a:off x="6227763" y="39354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8" name="Rectangle 58"/>
          <p:cNvSpPr>
            <a:spLocks noChangeArrowheads="1"/>
          </p:cNvSpPr>
          <p:nvPr/>
        </p:nvSpPr>
        <p:spPr bwMode="auto">
          <a:xfrm>
            <a:off x="7307263" y="39354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9" name="Rectangle 59"/>
          <p:cNvSpPr>
            <a:spLocks noChangeArrowheads="1"/>
          </p:cNvSpPr>
          <p:nvPr/>
        </p:nvSpPr>
        <p:spPr bwMode="auto">
          <a:xfrm>
            <a:off x="898525" y="50879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80" name="Rectangle 60"/>
          <p:cNvSpPr>
            <a:spLocks noChangeArrowheads="1"/>
          </p:cNvSpPr>
          <p:nvPr/>
        </p:nvSpPr>
        <p:spPr bwMode="auto">
          <a:xfrm>
            <a:off x="1979613" y="50863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81" name="Rectangle 61"/>
          <p:cNvSpPr>
            <a:spLocks noChangeArrowheads="1"/>
          </p:cNvSpPr>
          <p:nvPr/>
        </p:nvSpPr>
        <p:spPr bwMode="auto">
          <a:xfrm>
            <a:off x="3059113" y="50863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82" name="Rectangle 62"/>
          <p:cNvSpPr>
            <a:spLocks noChangeArrowheads="1"/>
          </p:cNvSpPr>
          <p:nvPr/>
        </p:nvSpPr>
        <p:spPr bwMode="auto">
          <a:xfrm>
            <a:off x="4138613" y="50863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83" name="Rectangle 63"/>
          <p:cNvSpPr>
            <a:spLocks noChangeArrowheads="1"/>
          </p:cNvSpPr>
          <p:nvPr/>
        </p:nvSpPr>
        <p:spPr bwMode="auto">
          <a:xfrm>
            <a:off x="5148263" y="50863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84" name="Rectangle 64"/>
          <p:cNvSpPr>
            <a:spLocks noChangeArrowheads="1"/>
          </p:cNvSpPr>
          <p:nvPr/>
        </p:nvSpPr>
        <p:spPr bwMode="auto">
          <a:xfrm>
            <a:off x="6227763" y="50879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85" name="Rectangle 65"/>
          <p:cNvSpPr>
            <a:spLocks noChangeArrowheads="1"/>
          </p:cNvSpPr>
          <p:nvPr/>
        </p:nvSpPr>
        <p:spPr bwMode="auto">
          <a:xfrm>
            <a:off x="7307263" y="50879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" dur="2000" fill="hold"/>
                                        <p:tgtEl>
                                          <p:spTgt spid="51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9" dur="2000" fill="hold"/>
                                        <p:tgtEl>
                                          <p:spTgt spid="51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12" dur="2000" fill="hold"/>
                                        <p:tgtEl>
                                          <p:spTgt spid="51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5" dur="2000" fill="hold"/>
                                        <p:tgtEl>
                                          <p:spTgt spid="51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8" dur="2000" fill="hold"/>
                                        <p:tgtEl>
                                          <p:spTgt spid="51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1" dur="2000" fill="hold"/>
                                        <p:tgtEl>
                                          <p:spTgt spid="51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4" dur="2000" fill="hold"/>
                                        <p:tgtEl>
                                          <p:spTgt spid="51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4000"/>
                            </p:stCondLst>
                            <p:childTnLst>
                              <p:par>
                                <p:cTn id="26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27" dur="2000" fill="hold"/>
                                        <p:tgtEl>
                                          <p:spTgt spid="51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6000"/>
                            </p:stCondLst>
                            <p:childTnLst>
                              <p:par>
                                <p:cTn id="29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0" dur="2000" fill="hold"/>
                                        <p:tgtEl>
                                          <p:spTgt spid="51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8000"/>
                            </p:stCondLst>
                            <p:childTnLst>
                              <p:par>
                                <p:cTn id="3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33" dur="2000" fill="hold"/>
                                        <p:tgtEl>
                                          <p:spTgt spid="518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0"/>
                            </p:stCondLst>
                            <p:childTnLst>
                              <p:par>
                                <p:cTn id="35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36" dur="2000" fill="hold"/>
                                        <p:tgtEl>
                                          <p:spTgt spid="516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2000"/>
                            </p:stCondLst>
                            <p:childTnLst>
                              <p:par>
                                <p:cTn id="3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9" dur="2000" fill="hold"/>
                                        <p:tgtEl>
                                          <p:spTgt spid="51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4000"/>
                            </p:stCondLst>
                            <p:childTnLst>
                              <p:par>
                                <p:cTn id="4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42" dur="2000" fill="hold"/>
                                        <p:tgtEl>
                                          <p:spTgt spid="51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6000"/>
                            </p:stCondLst>
                            <p:childTnLst>
                              <p:par>
                                <p:cTn id="4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45" dur="2000" fill="hold"/>
                                        <p:tgtEl>
                                          <p:spTgt spid="51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8000"/>
                            </p:stCondLst>
                            <p:childTnLst>
                              <p:par>
                                <p:cTn id="4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48" dur="2000" fill="hold"/>
                                        <p:tgtEl>
                                          <p:spTgt spid="51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000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51" dur="2000" fill="hold"/>
                                        <p:tgtEl>
                                          <p:spTgt spid="518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2000"/>
                            </p:stCondLst>
                            <p:childTnLst>
                              <p:par>
                                <p:cTn id="5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54" dur="2000" fill="hold"/>
                                        <p:tgtEl>
                                          <p:spTgt spid="518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34000"/>
                            </p:stCondLst>
                            <p:childTnLst>
                              <p:par>
                                <p:cTn id="56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57" dur="2000" fill="hold"/>
                                        <p:tgtEl>
                                          <p:spTgt spid="51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36000"/>
                            </p:stCondLst>
                            <p:childTnLst>
                              <p:par>
                                <p:cTn id="59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60" dur="2000" fill="hold"/>
                                        <p:tgtEl>
                                          <p:spTgt spid="51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38000"/>
                            </p:stCondLst>
                            <p:childTnLst>
                              <p:par>
                                <p:cTn id="62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3" dur="2000" fill="hold"/>
                                        <p:tgtEl>
                                          <p:spTgt spid="516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40000"/>
                            </p:stCondLst>
                            <p:childTnLst>
                              <p:par>
                                <p:cTn id="65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66" dur="2000" fill="hold"/>
                                        <p:tgtEl>
                                          <p:spTgt spid="517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42000"/>
                            </p:stCondLst>
                            <p:childTnLst>
                              <p:par>
                                <p:cTn id="6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9" dur="2000" fill="hold"/>
                                        <p:tgtEl>
                                          <p:spTgt spid="51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44000"/>
                            </p:stCondLst>
                            <p:childTnLst>
                              <p:par>
                                <p:cTn id="71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72" dur="2000" fill="hold"/>
                                        <p:tgtEl>
                                          <p:spTgt spid="51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46000"/>
                            </p:stCondLst>
                            <p:childTnLst>
                              <p:par>
                                <p:cTn id="74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75" dur="2000" fill="hold"/>
                                        <p:tgtEl>
                                          <p:spTgt spid="517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48000"/>
                            </p:stCondLst>
                            <p:childTnLst>
                              <p:par>
                                <p:cTn id="7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78" dur="2000" fill="hold"/>
                                        <p:tgtEl>
                                          <p:spTgt spid="518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50000"/>
                            </p:stCondLst>
                            <p:childTnLst>
                              <p:par>
                                <p:cTn id="8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81" dur="2000" fill="hold"/>
                                        <p:tgtEl>
                                          <p:spTgt spid="517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52000"/>
                            </p:stCondLst>
                            <p:childTnLst>
                              <p:par>
                                <p:cTn id="83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1.48148E-6 L -0.39757 1.48148E-6 " pathEditMode="relative" ptsTypes="AA">
                                      <p:cBhvr>
                                        <p:cTn id="84" dur="2000" fill="hold"/>
                                        <p:tgtEl>
                                          <p:spTgt spid="51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54000"/>
                            </p:stCondLst>
                            <p:childTnLst>
                              <p:par>
                                <p:cTn id="86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5185E-6 L 0.2915 0.35301 " pathEditMode="relative" ptsTypes="AA">
                                      <p:cBhvr>
                                        <p:cTn id="87" dur="2000" fill="hold"/>
                                        <p:tgtEl>
                                          <p:spTgt spid="51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56000"/>
                            </p:stCondLst>
                            <p:childTnLst>
                              <p:par>
                                <p:cTn id="89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6 1.48148E-6 L 0.33871 0.45162 " pathEditMode="relative" ptsTypes="AA">
                                      <p:cBhvr>
                                        <p:cTn id="90" dur="2000" fill="hold"/>
                                        <p:tgtEl>
                                          <p:spTgt spid="51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58000"/>
                            </p:stCondLst>
                            <p:childTnLst>
                              <p:par>
                                <p:cTn id="92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93" dur="2000" fill="hold"/>
                                        <p:tgtEl>
                                          <p:spTgt spid="51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60000"/>
                            </p:stCondLst>
                            <p:childTnLst>
                              <p:par>
                                <p:cTn id="95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96" dur="2000" fill="hold"/>
                                        <p:tgtEl>
                                          <p:spTgt spid="51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62000"/>
                            </p:stCondLst>
                            <p:childTnLst>
                              <p:par>
                                <p:cTn id="9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99" dur="2000" fill="hold"/>
                                        <p:tgtEl>
                                          <p:spTgt spid="517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64000"/>
                            </p:stCondLst>
                            <p:childTnLst>
                              <p:par>
                                <p:cTn id="101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142 -0.03148 L 0.37795 -0.24166 " pathEditMode="relative" rAng="0" ptsTypes="AA">
                                      <p:cBhvr>
                                        <p:cTn id="102" dur="2000" fill="hold"/>
                                        <p:tgtEl>
                                          <p:spTgt spid="516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300" y="-10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66000"/>
                            </p:stCondLst>
                            <p:childTnLst>
                              <p:par>
                                <p:cTn id="104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358 -0.025 L 0.46094 -0.51458 " pathEditMode="relative" rAng="0" ptsTypes="AA">
                                      <p:cBhvr>
                                        <p:cTn id="105" dur="2000" fill="hold"/>
                                        <p:tgtEl>
                                          <p:spTgt spid="516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900" y="-24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68000"/>
                            </p:stCondLst>
                            <p:childTnLst>
                              <p:par>
                                <p:cTn id="107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8.14815E-6 L -0.51979 -0.47893 " pathEditMode="relative" ptsTypes="AA">
                                      <p:cBhvr>
                                        <p:cTn id="108" dur="2000" fill="hold"/>
                                        <p:tgtEl>
                                          <p:spTgt spid="516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51" grpId="0" animBg="1"/>
      <p:bldP spid="5152" grpId="0" animBg="1"/>
      <p:bldP spid="5153" grpId="0" animBg="1"/>
      <p:bldP spid="5154" grpId="0" animBg="1"/>
      <p:bldP spid="5155" grpId="0" animBg="1"/>
      <p:bldP spid="5156" grpId="0" animBg="1"/>
      <p:bldP spid="5157" grpId="0" animBg="1"/>
      <p:bldP spid="5158" grpId="0" animBg="1"/>
      <p:bldP spid="5159" grpId="0" animBg="1"/>
      <p:bldP spid="5160" grpId="0" animBg="1"/>
      <p:bldP spid="5161" grpId="0" animBg="1"/>
      <p:bldP spid="5162" grpId="0" animBg="1"/>
      <p:bldP spid="5163" grpId="0" animBg="1"/>
      <p:bldP spid="5164" grpId="0" animBg="1"/>
      <p:bldP spid="5165" grpId="0" animBg="1"/>
      <p:bldP spid="5166" grpId="0" animBg="1"/>
      <p:bldP spid="5167" grpId="0" animBg="1"/>
      <p:bldP spid="5168" grpId="0" animBg="1"/>
      <p:bldP spid="5169" grpId="0" animBg="1"/>
      <p:bldP spid="5170" grpId="0" animBg="1"/>
      <p:bldP spid="5171" grpId="0" animBg="1"/>
      <p:bldP spid="5172" grpId="0" animBg="1"/>
      <p:bldP spid="5173" grpId="0" animBg="1"/>
      <p:bldP spid="5174" grpId="0" animBg="1"/>
      <p:bldP spid="5175" grpId="0" animBg="1"/>
      <p:bldP spid="5176" grpId="0" animBg="1"/>
      <p:bldP spid="5177" grpId="0" animBg="1"/>
      <p:bldP spid="5178" grpId="0" animBg="1"/>
      <p:bldP spid="5179" grpId="0" animBg="1"/>
      <p:bldP spid="5180" grpId="0" animBg="1"/>
      <p:bldP spid="5181" grpId="0" animBg="1"/>
      <p:bldP spid="5182" grpId="0" animBg="1"/>
      <p:bldP spid="5183" grpId="0" animBg="1"/>
      <p:bldP spid="5184" grpId="0" animBg="1"/>
      <p:bldP spid="518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00113" y="862921"/>
            <a:ext cx="7496175" cy="51353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71" name="Rectangle 27"/>
          <p:cNvSpPr>
            <a:spLocks noChangeArrowheads="1"/>
          </p:cNvSpPr>
          <p:nvPr/>
        </p:nvSpPr>
        <p:spPr bwMode="auto">
          <a:xfrm>
            <a:off x="900113" y="6207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72" name="Rectangle 28"/>
          <p:cNvSpPr>
            <a:spLocks noChangeArrowheads="1"/>
          </p:cNvSpPr>
          <p:nvPr/>
        </p:nvSpPr>
        <p:spPr bwMode="auto">
          <a:xfrm>
            <a:off x="900113" y="17732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73" name="Rectangle 29"/>
          <p:cNvSpPr>
            <a:spLocks noChangeArrowheads="1"/>
          </p:cNvSpPr>
          <p:nvPr/>
        </p:nvSpPr>
        <p:spPr bwMode="auto">
          <a:xfrm>
            <a:off x="900113" y="29241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74" name="Rectangle 30"/>
          <p:cNvSpPr>
            <a:spLocks noChangeArrowheads="1"/>
          </p:cNvSpPr>
          <p:nvPr/>
        </p:nvSpPr>
        <p:spPr bwMode="auto">
          <a:xfrm>
            <a:off x="900113" y="40767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75" name="Rectangle 31"/>
          <p:cNvSpPr>
            <a:spLocks noChangeArrowheads="1"/>
          </p:cNvSpPr>
          <p:nvPr/>
        </p:nvSpPr>
        <p:spPr bwMode="auto">
          <a:xfrm>
            <a:off x="900113" y="52292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76" name="Rectangle 32"/>
          <p:cNvSpPr>
            <a:spLocks noChangeArrowheads="1"/>
          </p:cNvSpPr>
          <p:nvPr/>
        </p:nvSpPr>
        <p:spPr bwMode="auto">
          <a:xfrm>
            <a:off x="19812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77" name="Rectangle 33"/>
          <p:cNvSpPr>
            <a:spLocks noChangeArrowheads="1"/>
          </p:cNvSpPr>
          <p:nvPr/>
        </p:nvSpPr>
        <p:spPr bwMode="auto">
          <a:xfrm>
            <a:off x="198120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78" name="Rectangle 34"/>
          <p:cNvSpPr>
            <a:spLocks noChangeArrowheads="1"/>
          </p:cNvSpPr>
          <p:nvPr/>
        </p:nvSpPr>
        <p:spPr bwMode="auto">
          <a:xfrm>
            <a:off x="2000900" y="2922587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79" name="Rectangle 35"/>
          <p:cNvSpPr>
            <a:spLocks noChangeArrowheads="1"/>
          </p:cNvSpPr>
          <p:nvPr/>
        </p:nvSpPr>
        <p:spPr bwMode="auto">
          <a:xfrm>
            <a:off x="19812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0" name="Rectangle 36"/>
          <p:cNvSpPr>
            <a:spLocks noChangeArrowheads="1"/>
          </p:cNvSpPr>
          <p:nvPr/>
        </p:nvSpPr>
        <p:spPr bwMode="auto">
          <a:xfrm>
            <a:off x="19812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1" name="Rectangle 37"/>
          <p:cNvSpPr>
            <a:spLocks noChangeArrowheads="1"/>
          </p:cNvSpPr>
          <p:nvPr/>
        </p:nvSpPr>
        <p:spPr bwMode="auto">
          <a:xfrm>
            <a:off x="30607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2" name="Rectangle 38"/>
          <p:cNvSpPr>
            <a:spLocks noChangeArrowheads="1"/>
          </p:cNvSpPr>
          <p:nvPr/>
        </p:nvSpPr>
        <p:spPr bwMode="auto">
          <a:xfrm>
            <a:off x="306070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3" name="Rectangle 39"/>
          <p:cNvSpPr>
            <a:spLocks noChangeArrowheads="1"/>
          </p:cNvSpPr>
          <p:nvPr/>
        </p:nvSpPr>
        <p:spPr bwMode="auto">
          <a:xfrm>
            <a:off x="30607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4" name="Rectangle 40"/>
          <p:cNvSpPr>
            <a:spLocks noChangeArrowheads="1"/>
          </p:cNvSpPr>
          <p:nvPr/>
        </p:nvSpPr>
        <p:spPr bwMode="auto">
          <a:xfrm>
            <a:off x="30607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5" name="Rectangle 41"/>
          <p:cNvSpPr>
            <a:spLocks noChangeArrowheads="1"/>
          </p:cNvSpPr>
          <p:nvPr/>
        </p:nvSpPr>
        <p:spPr bwMode="auto">
          <a:xfrm>
            <a:off x="30607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6" name="Rectangle 42"/>
          <p:cNvSpPr>
            <a:spLocks noChangeArrowheads="1"/>
          </p:cNvSpPr>
          <p:nvPr/>
        </p:nvSpPr>
        <p:spPr bwMode="auto">
          <a:xfrm>
            <a:off x="41402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7" name="Rectangle 43"/>
          <p:cNvSpPr>
            <a:spLocks noChangeArrowheads="1"/>
          </p:cNvSpPr>
          <p:nvPr/>
        </p:nvSpPr>
        <p:spPr bwMode="auto">
          <a:xfrm>
            <a:off x="414020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8" name="Rectangle 44"/>
          <p:cNvSpPr>
            <a:spLocks noChangeArrowheads="1"/>
          </p:cNvSpPr>
          <p:nvPr/>
        </p:nvSpPr>
        <p:spPr bwMode="auto">
          <a:xfrm>
            <a:off x="41402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9" name="Rectangle 45"/>
          <p:cNvSpPr>
            <a:spLocks noChangeArrowheads="1"/>
          </p:cNvSpPr>
          <p:nvPr/>
        </p:nvSpPr>
        <p:spPr bwMode="auto">
          <a:xfrm>
            <a:off x="41402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0" name="Rectangle 46"/>
          <p:cNvSpPr>
            <a:spLocks noChangeArrowheads="1"/>
          </p:cNvSpPr>
          <p:nvPr/>
        </p:nvSpPr>
        <p:spPr bwMode="auto">
          <a:xfrm>
            <a:off x="41402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1" name="Rectangle 47"/>
          <p:cNvSpPr>
            <a:spLocks noChangeArrowheads="1"/>
          </p:cNvSpPr>
          <p:nvPr/>
        </p:nvSpPr>
        <p:spPr bwMode="auto">
          <a:xfrm>
            <a:off x="514985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2" name="Rectangle 48"/>
          <p:cNvSpPr>
            <a:spLocks noChangeArrowheads="1"/>
          </p:cNvSpPr>
          <p:nvPr/>
        </p:nvSpPr>
        <p:spPr bwMode="auto">
          <a:xfrm>
            <a:off x="514985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3" name="Rectangle 49"/>
          <p:cNvSpPr>
            <a:spLocks noChangeArrowheads="1"/>
          </p:cNvSpPr>
          <p:nvPr/>
        </p:nvSpPr>
        <p:spPr bwMode="auto">
          <a:xfrm>
            <a:off x="514985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4" name="Rectangle 50"/>
          <p:cNvSpPr>
            <a:spLocks noChangeArrowheads="1"/>
          </p:cNvSpPr>
          <p:nvPr/>
        </p:nvSpPr>
        <p:spPr bwMode="auto">
          <a:xfrm>
            <a:off x="514985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5" name="Rectangle 51"/>
          <p:cNvSpPr>
            <a:spLocks noChangeArrowheads="1"/>
          </p:cNvSpPr>
          <p:nvPr/>
        </p:nvSpPr>
        <p:spPr bwMode="auto">
          <a:xfrm>
            <a:off x="514985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6" name="Rectangle 52"/>
          <p:cNvSpPr>
            <a:spLocks noChangeArrowheads="1"/>
          </p:cNvSpPr>
          <p:nvPr/>
        </p:nvSpPr>
        <p:spPr bwMode="auto">
          <a:xfrm>
            <a:off x="6229350" y="6207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7" name="Rectangle 53"/>
          <p:cNvSpPr>
            <a:spLocks noChangeArrowheads="1"/>
          </p:cNvSpPr>
          <p:nvPr/>
        </p:nvSpPr>
        <p:spPr bwMode="auto">
          <a:xfrm>
            <a:off x="6229350" y="17732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8" name="Rectangle 54"/>
          <p:cNvSpPr>
            <a:spLocks noChangeArrowheads="1"/>
          </p:cNvSpPr>
          <p:nvPr/>
        </p:nvSpPr>
        <p:spPr bwMode="auto">
          <a:xfrm>
            <a:off x="6229350" y="29241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9" name="Rectangle 55"/>
          <p:cNvSpPr>
            <a:spLocks noChangeArrowheads="1"/>
          </p:cNvSpPr>
          <p:nvPr/>
        </p:nvSpPr>
        <p:spPr bwMode="auto">
          <a:xfrm>
            <a:off x="62293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00" name="Rectangle 56"/>
          <p:cNvSpPr>
            <a:spLocks noChangeArrowheads="1"/>
          </p:cNvSpPr>
          <p:nvPr/>
        </p:nvSpPr>
        <p:spPr bwMode="auto">
          <a:xfrm>
            <a:off x="62293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01" name="Rectangle 57"/>
          <p:cNvSpPr>
            <a:spLocks noChangeArrowheads="1"/>
          </p:cNvSpPr>
          <p:nvPr/>
        </p:nvSpPr>
        <p:spPr bwMode="auto">
          <a:xfrm>
            <a:off x="7308850" y="6207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02" name="Rectangle 58"/>
          <p:cNvSpPr>
            <a:spLocks noChangeArrowheads="1"/>
          </p:cNvSpPr>
          <p:nvPr/>
        </p:nvSpPr>
        <p:spPr bwMode="auto">
          <a:xfrm>
            <a:off x="7308850" y="17732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03" name="Rectangle 59"/>
          <p:cNvSpPr>
            <a:spLocks noChangeArrowheads="1"/>
          </p:cNvSpPr>
          <p:nvPr/>
        </p:nvSpPr>
        <p:spPr bwMode="auto">
          <a:xfrm>
            <a:off x="7308850" y="29241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04" name="Rectangle 60"/>
          <p:cNvSpPr>
            <a:spLocks noChangeArrowheads="1"/>
          </p:cNvSpPr>
          <p:nvPr/>
        </p:nvSpPr>
        <p:spPr bwMode="auto">
          <a:xfrm>
            <a:off x="73088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05" name="Rectangle 61"/>
          <p:cNvSpPr>
            <a:spLocks noChangeArrowheads="1"/>
          </p:cNvSpPr>
          <p:nvPr/>
        </p:nvSpPr>
        <p:spPr bwMode="auto">
          <a:xfrm>
            <a:off x="73088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" dur="2000" fill="hold"/>
                                        <p:tgtEl>
                                          <p:spTgt spid="617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9" dur="2000" fill="hold"/>
                                        <p:tgtEl>
                                          <p:spTgt spid="620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6000"/>
                            </p:stCondLst>
                            <p:childTnLst>
                              <p:par>
                                <p:cTn id="11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2" dur="2000" fill="hold"/>
                                        <p:tgtEl>
                                          <p:spTgt spid="61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8000"/>
                            </p:stCondLst>
                            <p:childTnLst>
                              <p:par>
                                <p:cTn id="14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5" dur="2000" fill="hold"/>
                                        <p:tgtEl>
                                          <p:spTgt spid="61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0"/>
                            </p:stCondLst>
                            <p:childTnLst>
                              <p:par>
                                <p:cTn id="1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18" dur="2000" fill="hold"/>
                                        <p:tgtEl>
                                          <p:spTgt spid="620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200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1" dur="2000" fill="hold"/>
                                        <p:tgtEl>
                                          <p:spTgt spid="61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4000"/>
                            </p:stCondLst>
                            <p:childTnLst>
                              <p:par>
                                <p:cTn id="2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4" dur="2000" fill="hold"/>
                                        <p:tgtEl>
                                          <p:spTgt spid="619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6000"/>
                            </p:stCondLst>
                            <p:childTnLst>
                              <p:par>
                                <p:cTn id="26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7" dur="2000" fill="hold"/>
                                        <p:tgtEl>
                                          <p:spTgt spid="618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8000"/>
                            </p:stCondLst>
                            <p:childTnLst>
                              <p:par>
                                <p:cTn id="29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0" dur="2000" fill="hold"/>
                                        <p:tgtEl>
                                          <p:spTgt spid="618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0"/>
                            </p:stCondLst>
                            <p:childTnLst>
                              <p:par>
                                <p:cTn id="32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33" dur="2000" fill="hold"/>
                                        <p:tgtEl>
                                          <p:spTgt spid="61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2000"/>
                            </p:stCondLst>
                            <p:childTnLst>
                              <p:par>
                                <p:cTn id="35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36" dur="2000" fill="hold"/>
                                        <p:tgtEl>
                                          <p:spTgt spid="620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4000"/>
                            </p:stCondLst>
                            <p:childTnLst>
                              <p:par>
                                <p:cTn id="3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9" dur="2000" fill="hold"/>
                                        <p:tgtEl>
                                          <p:spTgt spid="618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6000"/>
                            </p:stCondLst>
                            <p:childTnLst>
                              <p:par>
                                <p:cTn id="4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42" dur="2000" fill="hold"/>
                                        <p:tgtEl>
                                          <p:spTgt spid="620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8000"/>
                            </p:stCondLst>
                            <p:childTnLst>
                              <p:par>
                                <p:cTn id="44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45" dur="2000" fill="hold"/>
                                        <p:tgtEl>
                                          <p:spTgt spid="620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0000"/>
                            </p:stCondLst>
                            <p:childTnLst>
                              <p:par>
                                <p:cTn id="4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48" dur="2000" fill="hold"/>
                                        <p:tgtEl>
                                          <p:spTgt spid="620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200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51" dur="2000" fill="hold"/>
                                        <p:tgtEl>
                                          <p:spTgt spid="619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4000"/>
                            </p:stCondLst>
                            <p:childTnLst>
                              <p:par>
                                <p:cTn id="5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54" dur="2000" fill="hold"/>
                                        <p:tgtEl>
                                          <p:spTgt spid="619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36000"/>
                            </p:stCondLst>
                            <p:childTnLst>
                              <p:par>
                                <p:cTn id="5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57" dur="2000" fill="hold"/>
                                        <p:tgtEl>
                                          <p:spTgt spid="618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38000"/>
                            </p:stCondLst>
                            <p:childTnLst>
                              <p:par>
                                <p:cTn id="5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0" dur="2000" fill="hold"/>
                                        <p:tgtEl>
                                          <p:spTgt spid="619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40000"/>
                            </p:stCondLst>
                            <p:childTnLst>
                              <p:par>
                                <p:cTn id="6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3" dur="2000" fill="hold"/>
                                        <p:tgtEl>
                                          <p:spTgt spid="618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42000"/>
                            </p:stCondLst>
                            <p:childTnLst>
                              <p:par>
                                <p:cTn id="6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6" dur="2000" fill="hold"/>
                                        <p:tgtEl>
                                          <p:spTgt spid="617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44000"/>
                            </p:stCondLst>
                            <p:childTnLst>
                              <p:par>
                                <p:cTn id="6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9" dur="2000" fill="hold"/>
                                        <p:tgtEl>
                                          <p:spTgt spid="617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46000"/>
                            </p:stCondLst>
                            <p:childTnLst>
                              <p:par>
                                <p:cTn id="7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72" dur="2000" fill="hold"/>
                                        <p:tgtEl>
                                          <p:spTgt spid="619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48000"/>
                            </p:stCondLst>
                            <p:childTnLst>
                              <p:par>
                                <p:cTn id="7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75" dur="2000" fill="hold"/>
                                        <p:tgtEl>
                                          <p:spTgt spid="619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50000"/>
                            </p:stCondLst>
                            <p:childTnLst>
                              <p:par>
                                <p:cTn id="7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78" dur="2000" fill="hold"/>
                                        <p:tgtEl>
                                          <p:spTgt spid="618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52000"/>
                            </p:stCondLst>
                            <p:childTnLst>
                              <p:par>
                                <p:cTn id="80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81" dur="2000" fill="hold"/>
                                        <p:tgtEl>
                                          <p:spTgt spid="61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54000"/>
                            </p:stCondLst>
                            <p:childTnLst>
                              <p:par>
                                <p:cTn id="83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84" dur="2000" fill="hold"/>
                                        <p:tgtEl>
                                          <p:spTgt spid="61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56000"/>
                            </p:stCondLst>
                            <p:childTnLst>
                              <p:par>
                                <p:cTn id="86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87" dur="2000" fill="hold"/>
                                        <p:tgtEl>
                                          <p:spTgt spid="619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58000"/>
                            </p:stCondLst>
                            <p:childTnLst>
                              <p:par>
                                <p:cTn id="89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90" dur="2000" fill="hold"/>
                                        <p:tgtEl>
                                          <p:spTgt spid="618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60000"/>
                            </p:stCondLst>
                            <p:childTnLst>
                              <p:par>
                                <p:cTn id="9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93" dur="2000" fill="hold"/>
                                        <p:tgtEl>
                                          <p:spTgt spid="61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62000"/>
                            </p:stCondLst>
                            <p:childTnLst>
                              <p:par>
                                <p:cTn id="95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96" dur="2000" fill="hold"/>
                                        <p:tgtEl>
                                          <p:spTgt spid="619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64000"/>
                            </p:stCondLst>
                            <p:childTnLst>
                              <p:par>
                                <p:cTn id="9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99" dur="2000" fill="hold"/>
                                        <p:tgtEl>
                                          <p:spTgt spid="619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66000"/>
                            </p:stCondLst>
                            <p:childTnLst>
                              <p:par>
                                <p:cTn id="101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32084E-6 L -0.36232 -1.32084E-6 " pathEditMode="relative" ptsTypes="AA">
                                      <p:cBhvr>
                                        <p:cTn id="102" dur="2000" fill="hold"/>
                                        <p:tgtEl>
                                          <p:spTgt spid="61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68000"/>
                            </p:stCondLst>
                            <p:childTnLst>
                              <p:par>
                                <p:cTn id="104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7.58732E-7 L 0.38194 0.53528 " pathEditMode="relative" ptsTypes="AA">
                                      <p:cBhvr>
                                        <p:cTn id="105" dur="2000" fill="hold"/>
                                        <p:tgtEl>
                                          <p:spTgt spid="619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70000"/>
                            </p:stCondLst>
                            <p:childTnLst>
                              <p:par>
                                <p:cTn id="107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8295E-6 L 0.40955 0.60838 " pathEditMode="relative" ptsTypes="AA">
                                      <p:cBhvr>
                                        <p:cTn id="108" dur="2000" fill="hold"/>
                                        <p:tgtEl>
                                          <p:spTgt spid="618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71" grpId="0" animBg="1"/>
      <p:bldP spid="6172" grpId="0" animBg="1"/>
      <p:bldP spid="6173" grpId="0" animBg="1"/>
      <p:bldP spid="6174" grpId="0" animBg="1"/>
      <p:bldP spid="6175" grpId="0" animBg="1"/>
      <p:bldP spid="6176" grpId="0" animBg="1"/>
      <p:bldP spid="6177" grpId="0" animBg="1"/>
      <p:bldP spid="6178" grpId="0" animBg="1"/>
      <p:bldP spid="6179" grpId="0" animBg="1"/>
      <p:bldP spid="6180" grpId="0" animBg="1"/>
      <p:bldP spid="6181" grpId="0" animBg="1"/>
      <p:bldP spid="6182" grpId="0" animBg="1"/>
      <p:bldP spid="6183" grpId="0" animBg="1"/>
      <p:bldP spid="6184" grpId="0" animBg="1"/>
      <p:bldP spid="6185" grpId="0" animBg="1"/>
      <p:bldP spid="6186" grpId="0" animBg="1"/>
      <p:bldP spid="6187" grpId="0" animBg="1"/>
      <p:bldP spid="6188" grpId="0" animBg="1"/>
      <p:bldP spid="6189" grpId="0" animBg="1"/>
      <p:bldP spid="6190" grpId="0" animBg="1"/>
      <p:bldP spid="6191" grpId="0" animBg="1"/>
      <p:bldP spid="6192" grpId="0" animBg="1"/>
      <p:bldP spid="6193" grpId="0" animBg="1"/>
      <p:bldP spid="6194" grpId="0" animBg="1"/>
      <p:bldP spid="6195" grpId="0" animBg="1"/>
      <p:bldP spid="6196" grpId="0" animBg="1"/>
      <p:bldP spid="6197" grpId="0" animBg="1"/>
      <p:bldP spid="6198" grpId="0" animBg="1"/>
      <p:bldP spid="6199" grpId="0" animBg="1"/>
      <p:bldP spid="6200" grpId="0" animBg="1"/>
      <p:bldP spid="6201" grpId="0" animBg="1"/>
      <p:bldP spid="6202" grpId="0" animBg="1"/>
      <p:bldP spid="6203" grpId="0" animBg="1"/>
      <p:bldP spid="6204" grpId="0" animBg="1"/>
      <p:bldP spid="620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6" descr="ddm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84438" y="73025"/>
            <a:ext cx="4465637" cy="6669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200" name="Rectangle 32"/>
          <p:cNvSpPr>
            <a:spLocks noChangeArrowheads="1"/>
          </p:cNvSpPr>
          <p:nvPr/>
        </p:nvSpPr>
        <p:spPr bwMode="auto">
          <a:xfrm>
            <a:off x="1908175" y="11223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201" name="Rectangle 33"/>
          <p:cNvSpPr>
            <a:spLocks noChangeArrowheads="1"/>
          </p:cNvSpPr>
          <p:nvPr/>
        </p:nvSpPr>
        <p:spPr bwMode="auto">
          <a:xfrm>
            <a:off x="1908175" y="22748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202" name="Rectangle 34"/>
          <p:cNvSpPr>
            <a:spLocks noChangeArrowheads="1"/>
          </p:cNvSpPr>
          <p:nvPr/>
        </p:nvSpPr>
        <p:spPr bwMode="auto">
          <a:xfrm>
            <a:off x="1908175" y="34258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203" name="Rectangle 35"/>
          <p:cNvSpPr>
            <a:spLocks noChangeArrowheads="1"/>
          </p:cNvSpPr>
          <p:nvPr/>
        </p:nvSpPr>
        <p:spPr bwMode="auto">
          <a:xfrm>
            <a:off x="1908175" y="45783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204" name="Rectangle 36"/>
          <p:cNvSpPr>
            <a:spLocks noChangeArrowheads="1"/>
          </p:cNvSpPr>
          <p:nvPr/>
        </p:nvSpPr>
        <p:spPr bwMode="auto">
          <a:xfrm>
            <a:off x="1908175" y="57308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205" name="Rectangle 37"/>
          <p:cNvSpPr>
            <a:spLocks noChangeArrowheads="1"/>
          </p:cNvSpPr>
          <p:nvPr/>
        </p:nvSpPr>
        <p:spPr bwMode="auto">
          <a:xfrm>
            <a:off x="2987675" y="11223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206" name="Rectangle 38"/>
          <p:cNvSpPr>
            <a:spLocks noChangeArrowheads="1"/>
          </p:cNvSpPr>
          <p:nvPr/>
        </p:nvSpPr>
        <p:spPr bwMode="auto">
          <a:xfrm>
            <a:off x="2987675" y="22748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207" name="Rectangle 39"/>
          <p:cNvSpPr>
            <a:spLocks noChangeArrowheads="1"/>
          </p:cNvSpPr>
          <p:nvPr/>
        </p:nvSpPr>
        <p:spPr bwMode="auto">
          <a:xfrm>
            <a:off x="2987675" y="34258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208" name="Rectangle 40"/>
          <p:cNvSpPr>
            <a:spLocks noChangeArrowheads="1"/>
          </p:cNvSpPr>
          <p:nvPr/>
        </p:nvSpPr>
        <p:spPr bwMode="auto">
          <a:xfrm>
            <a:off x="2987675" y="45783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209" name="Rectangle 41"/>
          <p:cNvSpPr>
            <a:spLocks noChangeArrowheads="1"/>
          </p:cNvSpPr>
          <p:nvPr/>
        </p:nvSpPr>
        <p:spPr bwMode="auto">
          <a:xfrm>
            <a:off x="2987675" y="57308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210" name="Rectangle 42"/>
          <p:cNvSpPr>
            <a:spLocks noChangeArrowheads="1"/>
          </p:cNvSpPr>
          <p:nvPr/>
        </p:nvSpPr>
        <p:spPr bwMode="auto">
          <a:xfrm>
            <a:off x="4067175" y="11223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211" name="Rectangle 43"/>
          <p:cNvSpPr>
            <a:spLocks noChangeArrowheads="1"/>
          </p:cNvSpPr>
          <p:nvPr/>
        </p:nvSpPr>
        <p:spPr bwMode="auto">
          <a:xfrm>
            <a:off x="4067175" y="22748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212" name="Rectangle 44"/>
          <p:cNvSpPr>
            <a:spLocks noChangeArrowheads="1"/>
          </p:cNvSpPr>
          <p:nvPr/>
        </p:nvSpPr>
        <p:spPr bwMode="auto">
          <a:xfrm>
            <a:off x="4067175" y="34258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213" name="Rectangle 45"/>
          <p:cNvSpPr>
            <a:spLocks noChangeArrowheads="1"/>
          </p:cNvSpPr>
          <p:nvPr/>
        </p:nvSpPr>
        <p:spPr bwMode="auto">
          <a:xfrm>
            <a:off x="4067175" y="45783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214" name="Rectangle 46"/>
          <p:cNvSpPr>
            <a:spLocks noChangeArrowheads="1"/>
          </p:cNvSpPr>
          <p:nvPr/>
        </p:nvSpPr>
        <p:spPr bwMode="auto">
          <a:xfrm>
            <a:off x="4067175" y="57308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215" name="Rectangle 47"/>
          <p:cNvSpPr>
            <a:spLocks noChangeArrowheads="1"/>
          </p:cNvSpPr>
          <p:nvPr/>
        </p:nvSpPr>
        <p:spPr bwMode="auto">
          <a:xfrm>
            <a:off x="5076825" y="11223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216" name="Rectangle 48"/>
          <p:cNvSpPr>
            <a:spLocks noChangeArrowheads="1"/>
          </p:cNvSpPr>
          <p:nvPr/>
        </p:nvSpPr>
        <p:spPr bwMode="auto">
          <a:xfrm>
            <a:off x="5076825" y="22748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217" name="Rectangle 49"/>
          <p:cNvSpPr>
            <a:spLocks noChangeArrowheads="1"/>
          </p:cNvSpPr>
          <p:nvPr/>
        </p:nvSpPr>
        <p:spPr bwMode="auto">
          <a:xfrm>
            <a:off x="5076825" y="34258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218" name="Rectangle 50"/>
          <p:cNvSpPr>
            <a:spLocks noChangeArrowheads="1"/>
          </p:cNvSpPr>
          <p:nvPr/>
        </p:nvSpPr>
        <p:spPr bwMode="auto">
          <a:xfrm>
            <a:off x="5076825" y="45783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219" name="Rectangle 51"/>
          <p:cNvSpPr>
            <a:spLocks noChangeArrowheads="1"/>
          </p:cNvSpPr>
          <p:nvPr/>
        </p:nvSpPr>
        <p:spPr bwMode="auto">
          <a:xfrm>
            <a:off x="5076825" y="57308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220" name="Rectangle 52"/>
          <p:cNvSpPr>
            <a:spLocks noChangeArrowheads="1"/>
          </p:cNvSpPr>
          <p:nvPr/>
        </p:nvSpPr>
        <p:spPr bwMode="auto">
          <a:xfrm>
            <a:off x="6156325" y="11239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221" name="Rectangle 53"/>
          <p:cNvSpPr>
            <a:spLocks noChangeArrowheads="1"/>
          </p:cNvSpPr>
          <p:nvPr/>
        </p:nvSpPr>
        <p:spPr bwMode="auto">
          <a:xfrm>
            <a:off x="6156325" y="22764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222" name="Rectangle 54"/>
          <p:cNvSpPr>
            <a:spLocks noChangeArrowheads="1"/>
          </p:cNvSpPr>
          <p:nvPr/>
        </p:nvSpPr>
        <p:spPr bwMode="auto">
          <a:xfrm>
            <a:off x="6156325" y="34274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223" name="Rectangle 55"/>
          <p:cNvSpPr>
            <a:spLocks noChangeArrowheads="1"/>
          </p:cNvSpPr>
          <p:nvPr/>
        </p:nvSpPr>
        <p:spPr bwMode="auto">
          <a:xfrm>
            <a:off x="6156325" y="45799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224" name="Rectangle 56"/>
          <p:cNvSpPr>
            <a:spLocks noChangeArrowheads="1"/>
          </p:cNvSpPr>
          <p:nvPr/>
        </p:nvSpPr>
        <p:spPr bwMode="auto">
          <a:xfrm>
            <a:off x="6156325" y="57324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225" name="Rectangle 57"/>
          <p:cNvSpPr>
            <a:spLocks noChangeArrowheads="1"/>
          </p:cNvSpPr>
          <p:nvPr/>
        </p:nvSpPr>
        <p:spPr bwMode="auto">
          <a:xfrm>
            <a:off x="6156325" y="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226" name="Rectangle 58"/>
          <p:cNvSpPr>
            <a:spLocks noChangeArrowheads="1"/>
          </p:cNvSpPr>
          <p:nvPr/>
        </p:nvSpPr>
        <p:spPr bwMode="auto">
          <a:xfrm>
            <a:off x="5076825" y="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227" name="Rectangle 59"/>
          <p:cNvSpPr>
            <a:spLocks noChangeArrowheads="1"/>
          </p:cNvSpPr>
          <p:nvPr/>
        </p:nvSpPr>
        <p:spPr bwMode="auto">
          <a:xfrm>
            <a:off x="3995738" y="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228" name="Rectangle 60"/>
          <p:cNvSpPr>
            <a:spLocks noChangeArrowheads="1"/>
          </p:cNvSpPr>
          <p:nvPr/>
        </p:nvSpPr>
        <p:spPr bwMode="auto">
          <a:xfrm>
            <a:off x="2987675" y="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229" name="Rectangle 61"/>
          <p:cNvSpPr>
            <a:spLocks noChangeArrowheads="1"/>
          </p:cNvSpPr>
          <p:nvPr/>
        </p:nvSpPr>
        <p:spPr bwMode="auto">
          <a:xfrm>
            <a:off x="1908175" y="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6" dur="2000" fill="hold"/>
                                        <p:tgtEl>
                                          <p:spTgt spid="72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9" dur="2000" fill="hold"/>
                                        <p:tgtEl>
                                          <p:spTgt spid="72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2" dur="2000" fill="hold"/>
                                        <p:tgtEl>
                                          <p:spTgt spid="72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33  E" pathEditMode="relative" ptsTypes="">
                                      <p:cBhvr>
                                        <p:cTn id="16" dur="2000" fill="hold"/>
                                        <p:tgtEl>
                                          <p:spTgt spid="72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19" dur="2000" fill="hold"/>
                                        <p:tgtEl>
                                          <p:spTgt spid="72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33  E" pathEditMode="relative" ptsTypes="">
                                      <p:cBhvr>
                                        <p:cTn id="23" dur="2000" fill="hold"/>
                                        <p:tgtEl>
                                          <p:spTgt spid="72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26" dur="2000" fill="hold"/>
                                        <p:tgtEl>
                                          <p:spTgt spid="720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000"/>
                            </p:stCondLst>
                            <p:childTnLst>
                              <p:par>
                                <p:cTn id="2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29" dur="2000" fill="hold"/>
                                        <p:tgtEl>
                                          <p:spTgt spid="72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6000"/>
                            </p:stCondLst>
                            <p:childTnLst>
                              <p:par>
                                <p:cTn id="31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32" dur="2000" fill="hold"/>
                                        <p:tgtEl>
                                          <p:spTgt spid="720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8000"/>
                            </p:stCondLst>
                            <p:childTnLst>
                              <p:par>
                                <p:cTn id="34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35" dur="2000" fill="hold"/>
                                        <p:tgtEl>
                                          <p:spTgt spid="72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39" dur="2000" fill="hold"/>
                                        <p:tgtEl>
                                          <p:spTgt spid="720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43" dur="2000" fill="hold"/>
                                        <p:tgtEl>
                                          <p:spTgt spid="72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00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46" dur="2000" fill="hold"/>
                                        <p:tgtEl>
                                          <p:spTgt spid="72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4000"/>
                            </p:stCondLst>
                            <p:childTnLst>
                              <p:par>
                                <p:cTn id="4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49" dur="2000" fill="hold"/>
                                        <p:tgtEl>
                                          <p:spTgt spid="72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6000"/>
                            </p:stCondLst>
                            <p:childTnLst>
                              <p:par>
                                <p:cTn id="5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52" dur="2000" fill="hold"/>
                                        <p:tgtEl>
                                          <p:spTgt spid="72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8000"/>
                            </p:stCondLst>
                            <p:childTnLst>
                              <p:par>
                                <p:cTn id="5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55" dur="2000" fill="hold"/>
                                        <p:tgtEl>
                                          <p:spTgt spid="720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0000"/>
                            </p:stCondLst>
                            <p:childTnLst>
                              <p:par>
                                <p:cTn id="5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58" dur="2000" fill="hold"/>
                                        <p:tgtEl>
                                          <p:spTgt spid="720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2000"/>
                            </p:stCondLst>
                            <p:childTnLst>
                              <p:par>
                                <p:cTn id="6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1" dur="2000" fill="hold"/>
                                        <p:tgtEl>
                                          <p:spTgt spid="720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16000"/>
                            </p:stCondLst>
                            <p:childTnLst>
                              <p:par>
                                <p:cTn id="6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4" dur="2000" fill="hold"/>
                                        <p:tgtEl>
                                          <p:spTgt spid="72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18000"/>
                            </p:stCondLst>
                            <p:childTnLst>
                              <p:par>
                                <p:cTn id="6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7" dur="2000" fill="hold"/>
                                        <p:tgtEl>
                                          <p:spTgt spid="72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0000"/>
                            </p:stCondLst>
                            <p:childTnLst>
                              <p:par>
                                <p:cTn id="6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70" dur="2000" fill="hold"/>
                                        <p:tgtEl>
                                          <p:spTgt spid="72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24000"/>
                            </p:stCondLst>
                            <p:childTnLst>
                              <p:par>
                                <p:cTn id="7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73" dur="2000" fill="hold"/>
                                        <p:tgtEl>
                                          <p:spTgt spid="720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26000"/>
                            </p:stCondLst>
                            <p:childTnLst>
                              <p:par>
                                <p:cTn id="75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76" dur="2000" fill="hold"/>
                                        <p:tgtEl>
                                          <p:spTgt spid="72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28000"/>
                            </p:stCondLst>
                            <p:childTnLst>
                              <p:par>
                                <p:cTn id="7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79" dur="2000" fill="hold"/>
                                        <p:tgtEl>
                                          <p:spTgt spid="720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32084E-6 L -0.36232 -1.32084E-6 " pathEditMode="relative" ptsTypes="AA">
                                      <p:cBhvr>
                                        <p:cTn id="83" dur="20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7.58732E-7 L 0.38194 0.53528 " pathEditMode="relative" ptsTypes="AA">
                                      <p:cBhvr>
                                        <p:cTn id="87" dur="2000" fill="hold"/>
                                        <p:tgtEl>
                                          <p:spTgt spid="72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8295E-6 L 0.40955 0.60838 " pathEditMode="relative" ptsTypes="AA">
                                      <p:cBhvr>
                                        <p:cTn id="91" dur="2000" fill="hold"/>
                                        <p:tgtEl>
                                          <p:spTgt spid="72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94444E-6 1.85185E-6 L 0.37013 -0.36736 " pathEditMode="relative" ptsTypes="AA">
                                      <p:cBhvr>
                                        <p:cTn id="95" dur="2000" fill="hold"/>
                                        <p:tgtEl>
                                          <p:spTgt spid="72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99" dur="2000" fill="hold"/>
                                        <p:tgtEl>
                                          <p:spTgt spid="720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1.85185E-6 L -0.48837 -0.15741 " pathEditMode="relative" ptsTypes="AA">
                                      <p:cBhvr>
                                        <p:cTn id="103" dur="2000" fill="hold"/>
                                        <p:tgtEl>
                                          <p:spTgt spid="72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00" grpId="0" animBg="1"/>
      <p:bldP spid="7201" grpId="0" animBg="1"/>
      <p:bldP spid="7202" grpId="0" animBg="1"/>
      <p:bldP spid="7203" grpId="0" animBg="1"/>
      <p:bldP spid="7204" grpId="0" animBg="1"/>
      <p:bldP spid="7205" grpId="0" animBg="1"/>
      <p:bldP spid="7206" grpId="0" animBg="1"/>
      <p:bldP spid="7207" grpId="0" animBg="1"/>
      <p:bldP spid="7208" grpId="0" animBg="1"/>
      <p:bldP spid="7209" grpId="0" animBg="1"/>
      <p:bldP spid="7210" grpId="0" animBg="1"/>
      <p:bldP spid="7211" grpId="0" animBg="1"/>
      <p:bldP spid="7212" grpId="0" animBg="1"/>
      <p:bldP spid="7213" grpId="0" animBg="1"/>
      <p:bldP spid="7214" grpId="0" animBg="1"/>
      <p:bldP spid="7215" grpId="0" animBg="1"/>
      <p:bldP spid="7216" grpId="0" animBg="1"/>
      <p:bldP spid="7217" grpId="0" animBg="1"/>
      <p:bldP spid="7218" grpId="0" animBg="1"/>
      <p:bldP spid="7219" grpId="0" animBg="1"/>
      <p:bldP spid="7220" grpId="0" animBg="1"/>
      <p:bldP spid="7221" grpId="0" animBg="1"/>
      <p:bldP spid="7222" grpId="0" animBg="1"/>
      <p:bldP spid="7223" grpId="0" animBg="1"/>
      <p:bldP spid="7224" grpId="0" animBg="1"/>
      <p:bldP spid="7225" grpId="0" animBg="1"/>
      <p:bldP spid="7226" grpId="0" animBg="1"/>
      <p:bldP spid="7227" grpId="0" animBg="1"/>
      <p:bldP spid="7228" grpId="0" animBg="1"/>
      <p:bldP spid="722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60" descr="zamekmaly"/>
          <p:cNvPicPr>
            <a:picLocks noGrp="1"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971550" y="1114425"/>
            <a:ext cx="7345363" cy="4989513"/>
          </a:xfrm>
        </p:spPr>
      </p:pic>
      <p:sp>
        <p:nvSpPr>
          <p:cNvPr id="42047" name="Rectangle 63"/>
          <p:cNvSpPr>
            <a:spLocks noChangeArrowheads="1"/>
          </p:cNvSpPr>
          <p:nvPr/>
        </p:nvSpPr>
        <p:spPr bwMode="auto">
          <a:xfrm>
            <a:off x="898525" y="4778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049" name="Rectangle 65"/>
          <p:cNvSpPr>
            <a:spLocks noChangeArrowheads="1"/>
          </p:cNvSpPr>
          <p:nvPr/>
        </p:nvSpPr>
        <p:spPr bwMode="auto">
          <a:xfrm>
            <a:off x="3059113" y="4762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050" name="Rectangle 66"/>
          <p:cNvSpPr>
            <a:spLocks noChangeArrowheads="1"/>
          </p:cNvSpPr>
          <p:nvPr/>
        </p:nvSpPr>
        <p:spPr bwMode="auto">
          <a:xfrm>
            <a:off x="4138613" y="4762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051" name="Rectangle 67"/>
          <p:cNvSpPr>
            <a:spLocks noChangeArrowheads="1"/>
          </p:cNvSpPr>
          <p:nvPr/>
        </p:nvSpPr>
        <p:spPr bwMode="auto">
          <a:xfrm>
            <a:off x="5148263" y="4762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052" name="Rectangle 68"/>
          <p:cNvSpPr>
            <a:spLocks noChangeArrowheads="1"/>
          </p:cNvSpPr>
          <p:nvPr/>
        </p:nvSpPr>
        <p:spPr bwMode="auto">
          <a:xfrm>
            <a:off x="6227763" y="4778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053" name="Rectangle 69"/>
          <p:cNvSpPr>
            <a:spLocks noChangeArrowheads="1"/>
          </p:cNvSpPr>
          <p:nvPr/>
        </p:nvSpPr>
        <p:spPr bwMode="auto">
          <a:xfrm>
            <a:off x="7307263" y="4778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054" name="Rectangle 70"/>
          <p:cNvSpPr>
            <a:spLocks noChangeArrowheads="1"/>
          </p:cNvSpPr>
          <p:nvPr/>
        </p:nvSpPr>
        <p:spPr bwMode="auto">
          <a:xfrm>
            <a:off x="898525" y="16303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055" name="Rectangle 71"/>
          <p:cNvSpPr>
            <a:spLocks noChangeArrowheads="1"/>
          </p:cNvSpPr>
          <p:nvPr/>
        </p:nvSpPr>
        <p:spPr bwMode="auto">
          <a:xfrm>
            <a:off x="1979613" y="16287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056" name="Rectangle 72"/>
          <p:cNvSpPr>
            <a:spLocks noChangeArrowheads="1"/>
          </p:cNvSpPr>
          <p:nvPr/>
        </p:nvSpPr>
        <p:spPr bwMode="auto">
          <a:xfrm>
            <a:off x="3059113" y="16287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057" name="Rectangle 73"/>
          <p:cNvSpPr>
            <a:spLocks noChangeArrowheads="1"/>
          </p:cNvSpPr>
          <p:nvPr/>
        </p:nvSpPr>
        <p:spPr bwMode="auto">
          <a:xfrm>
            <a:off x="4138613" y="16287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058" name="Rectangle 74"/>
          <p:cNvSpPr>
            <a:spLocks noChangeArrowheads="1"/>
          </p:cNvSpPr>
          <p:nvPr/>
        </p:nvSpPr>
        <p:spPr bwMode="auto">
          <a:xfrm>
            <a:off x="5148263" y="16287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059" name="Rectangle 75"/>
          <p:cNvSpPr>
            <a:spLocks noChangeArrowheads="1"/>
          </p:cNvSpPr>
          <p:nvPr/>
        </p:nvSpPr>
        <p:spPr bwMode="auto">
          <a:xfrm>
            <a:off x="6227763" y="163036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060" name="Rectangle 76"/>
          <p:cNvSpPr>
            <a:spLocks noChangeArrowheads="1"/>
          </p:cNvSpPr>
          <p:nvPr/>
        </p:nvSpPr>
        <p:spPr bwMode="auto">
          <a:xfrm>
            <a:off x="7307263" y="163036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061" name="Rectangle 77"/>
          <p:cNvSpPr>
            <a:spLocks noChangeArrowheads="1"/>
          </p:cNvSpPr>
          <p:nvPr/>
        </p:nvSpPr>
        <p:spPr bwMode="auto">
          <a:xfrm>
            <a:off x="898525" y="27828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062" name="Rectangle 78"/>
          <p:cNvSpPr>
            <a:spLocks noChangeArrowheads="1"/>
          </p:cNvSpPr>
          <p:nvPr/>
        </p:nvSpPr>
        <p:spPr bwMode="auto">
          <a:xfrm>
            <a:off x="1979613" y="27813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063" name="Rectangle 79"/>
          <p:cNvSpPr>
            <a:spLocks noChangeArrowheads="1"/>
          </p:cNvSpPr>
          <p:nvPr/>
        </p:nvSpPr>
        <p:spPr bwMode="auto">
          <a:xfrm>
            <a:off x="3059113" y="27813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064" name="Rectangle 80"/>
          <p:cNvSpPr>
            <a:spLocks noChangeArrowheads="1"/>
          </p:cNvSpPr>
          <p:nvPr/>
        </p:nvSpPr>
        <p:spPr bwMode="auto">
          <a:xfrm>
            <a:off x="4138613" y="27813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065" name="Rectangle 81"/>
          <p:cNvSpPr>
            <a:spLocks noChangeArrowheads="1"/>
          </p:cNvSpPr>
          <p:nvPr/>
        </p:nvSpPr>
        <p:spPr bwMode="auto">
          <a:xfrm>
            <a:off x="5148263" y="27813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066" name="Rectangle 82"/>
          <p:cNvSpPr>
            <a:spLocks noChangeArrowheads="1"/>
          </p:cNvSpPr>
          <p:nvPr/>
        </p:nvSpPr>
        <p:spPr bwMode="auto">
          <a:xfrm>
            <a:off x="6227763" y="278288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067" name="Rectangle 83"/>
          <p:cNvSpPr>
            <a:spLocks noChangeArrowheads="1"/>
          </p:cNvSpPr>
          <p:nvPr/>
        </p:nvSpPr>
        <p:spPr bwMode="auto">
          <a:xfrm>
            <a:off x="7307263" y="278288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068" name="Rectangle 84"/>
          <p:cNvSpPr>
            <a:spLocks noChangeArrowheads="1"/>
          </p:cNvSpPr>
          <p:nvPr/>
        </p:nvSpPr>
        <p:spPr bwMode="auto">
          <a:xfrm>
            <a:off x="898525" y="39354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069" name="Rectangle 85"/>
          <p:cNvSpPr>
            <a:spLocks noChangeArrowheads="1"/>
          </p:cNvSpPr>
          <p:nvPr/>
        </p:nvSpPr>
        <p:spPr bwMode="auto">
          <a:xfrm>
            <a:off x="1979613" y="39338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070" name="Rectangle 86"/>
          <p:cNvSpPr>
            <a:spLocks noChangeArrowheads="1"/>
          </p:cNvSpPr>
          <p:nvPr/>
        </p:nvSpPr>
        <p:spPr bwMode="auto">
          <a:xfrm>
            <a:off x="3059113" y="39338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071" name="Rectangle 87"/>
          <p:cNvSpPr>
            <a:spLocks noChangeArrowheads="1"/>
          </p:cNvSpPr>
          <p:nvPr/>
        </p:nvSpPr>
        <p:spPr bwMode="auto">
          <a:xfrm>
            <a:off x="4138613" y="39338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072" name="Rectangle 88"/>
          <p:cNvSpPr>
            <a:spLocks noChangeArrowheads="1"/>
          </p:cNvSpPr>
          <p:nvPr/>
        </p:nvSpPr>
        <p:spPr bwMode="auto">
          <a:xfrm>
            <a:off x="5148263" y="39338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073" name="Rectangle 89"/>
          <p:cNvSpPr>
            <a:spLocks noChangeArrowheads="1"/>
          </p:cNvSpPr>
          <p:nvPr/>
        </p:nvSpPr>
        <p:spPr bwMode="auto">
          <a:xfrm>
            <a:off x="6227763" y="39354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074" name="Rectangle 90"/>
          <p:cNvSpPr>
            <a:spLocks noChangeArrowheads="1"/>
          </p:cNvSpPr>
          <p:nvPr/>
        </p:nvSpPr>
        <p:spPr bwMode="auto">
          <a:xfrm>
            <a:off x="7307263" y="39354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075" name="Rectangle 91"/>
          <p:cNvSpPr>
            <a:spLocks noChangeArrowheads="1"/>
          </p:cNvSpPr>
          <p:nvPr/>
        </p:nvSpPr>
        <p:spPr bwMode="auto">
          <a:xfrm>
            <a:off x="898525" y="50879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076" name="Rectangle 92"/>
          <p:cNvSpPr>
            <a:spLocks noChangeArrowheads="1"/>
          </p:cNvSpPr>
          <p:nvPr/>
        </p:nvSpPr>
        <p:spPr bwMode="auto">
          <a:xfrm>
            <a:off x="1979613" y="50863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077" name="Rectangle 93"/>
          <p:cNvSpPr>
            <a:spLocks noChangeArrowheads="1"/>
          </p:cNvSpPr>
          <p:nvPr/>
        </p:nvSpPr>
        <p:spPr bwMode="auto">
          <a:xfrm>
            <a:off x="3059113" y="50863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078" name="Rectangle 94"/>
          <p:cNvSpPr>
            <a:spLocks noChangeArrowheads="1"/>
          </p:cNvSpPr>
          <p:nvPr/>
        </p:nvSpPr>
        <p:spPr bwMode="auto">
          <a:xfrm>
            <a:off x="4138613" y="50863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079" name="Rectangle 95"/>
          <p:cNvSpPr>
            <a:spLocks noChangeArrowheads="1"/>
          </p:cNvSpPr>
          <p:nvPr/>
        </p:nvSpPr>
        <p:spPr bwMode="auto">
          <a:xfrm>
            <a:off x="5148263" y="50863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080" name="Rectangle 96"/>
          <p:cNvSpPr>
            <a:spLocks noChangeArrowheads="1"/>
          </p:cNvSpPr>
          <p:nvPr/>
        </p:nvSpPr>
        <p:spPr bwMode="auto">
          <a:xfrm>
            <a:off x="6227763" y="50879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081" name="Rectangle 97"/>
          <p:cNvSpPr>
            <a:spLocks noChangeArrowheads="1"/>
          </p:cNvSpPr>
          <p:nvPr/>
        </p:nvSpPr>
        <p:spPr bwMode="auto">
          <a:xfrm>
            <a:off x="7307263" y="50879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082" name="Rectangle 98"/>
          <p:cNvSpPr>
            <a:spLocks noChangeArrowheads="1"/>
          </p:cNvSpPr>
          <p:nvPr/>
        </p:nvSpPr>
        <p:spPr bwMode="auto">
          <a:xfrm>
            <a:off x="1979613" y="4762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" dur="2000" fill="hold"/>
                                        <p:tgtEl>
                                          <p:spTgt spid="420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4000"/>
                            </p:stCondLst>
                            <p:childTnLst>
                              <p:par>
                                <p:cTn id="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9" dur="2000" fill="hold"/>
                                        <p:tgtEl>
                                          <p:spTgt spid="420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6000"/>
                            </p:stCondLst>
                            <p:childTnLst>
                              <p:par>
                                <p:cTn id="1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2" dur="2000" fill="hold"/>
                                        <p:tgtEl>
                                          <p:spTgt spid="420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8000"/>
                            </p:stCondLst>
                            <p:childTnLst>
                              <p:par>
                                <p:cTn id="1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5" dur="2000" fill="hold"/>
                                        <p:tgtEl>
                                          <p:spTgt spid="420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0"/>
                            </p:stCondLst>
                            <p:childTnLst>
                              <p:par>
                                <p:cTn id="1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18" dur="2000" fill="hold"/>
                                        <p:tgtEl>
                                          <p:spTgt spid="4206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200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21" dur="2000" fill="hold"/>
                                        <p:tgtEl>
                                          <p:spTgt spid="420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4000"/>
                            </p:stCondLst>
                            <p:childTnLst>
                              <p:par>
                                <p:cTn id="2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4" dur="2000" fill="hold"/>
                                        <p:tgtEl>
                                          <p:spTgt spid="420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6000"/>
                            </p:stCondLst>
                            <p:childTnLst>
                              <p:par>
                                <p:cTn id="26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27" dur="2000" fill="hold"/>
                                        <p:tgtEl>
                                          <p:spTgt spid="420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800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30" dur="2000" fill="hold"/>
                                        <p:tgtEl>
                                          <p:spTgt spid="420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0"/>
                            </p:stCondLst>
                            <p:childTnLst>
                              <p:par>
                                <p:cTn id="32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33" dur="2000" fill="hold"/>
                                        <p:tgtEl>
                                          <p:spTgt spid="420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2000"/>
                            </p:stCondLst>
                            <p:childTnLst>
                              <p:par>
                                <p:cTn id="35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6" dur="2000" fill="hold"/>
                                        <p:tgtEl>
                                          <p:spTgt spid="420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4000"/>
                            </p:stCondLst>
                            <p:childTnLst>
                              <p:par>
                                <p:cTn id="3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39" dur="2000" fill="hold"/>
                                        <p:tgtEl>
                                          <p:spTgt spid="4207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6000"/>
                            </p:stCondLst>
                            <p:childTnLst>
                              <p:par>
                                <p:cTn id="4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42" dur="2000" fill="hold"/>
                                        <p:tgtEl>
                                          <p:spTgt spid="420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8000"/>
                            </p:stCondLst>
                            <p:childTnLst>
                              <p:par>
                                <p:cTn id="4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45" dur="2000" fill="hold"/>
                                        <p:tgtEl>
                                          <p:spTgt spid="4208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0000"/>
                            </p:stCondLst>
                            <p:childTnLst>
                              <p:par>
                                <p:cTn id="4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48" dur="2000" fill="hold"/>
                                        <p:tgtEl>
                                          <p:spTgt spid="420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2000"/>
                            </p:stCondLst>
                            <p:childTnLst>
                              <p:par>
                                <p:cTn id="5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51" dur="2000" fill="hold"/>
                                        <p:tgtEl>
                                          <p:spTgt spid="420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4000"/>
                            </p:stCondLst>
                            <p:childTnLst>
                              <p:par>
                                <p:cTn id="5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54" dur="2000" fill="hold"/>
                                        <p:tgtEl>
                                          <p:spTgt spid="420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36000"/>
                            </p:stCondLst>
                            <p:childTnLst>
                              <p:par>
                                <p:cTn id="56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57" dur="2000" fill="hold"/>
                                        <p:tgtEl>
                                          <p:spTgt spid="420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38000"/>
                            </p:stCondLst>
                            <p:childTnLst>
                              <p:par>
                                <p:cTn id="59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0" dur="2000" fill="hold"/>
                                        <p:tgtEl>
                                          <p:spTgt spid="4206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40000"/>
                            </p:stCondLst>
                            <p:childTnLst>
                              <p:par>
                                <p:cTn id="62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63" dur="2000" fill="hold"/>
                                        <p:tgtEl>
                                          <p:spTgt spid="420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42000"/>
                            </p:stCondLst>
                            <p:childTnLst>
                              <p:par>
                                <p:cTn id="65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6" dur="2000" fill="hold"/>
                                        <p:tgtEl>
                                          <p:spTgt spid="420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44000"/>
                            </p:stCondLst>
                            <p:childTnLst>
                              <p:par>
                                <p:cTn id="6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69" dur="2000" fill="hold"/>
                                        <p:tgtEl>
                                          <p:spTgt spid="4208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46000"/>
                            </p:stCondLst>
                            <p:childTnLst>
                              <p:par>
                                <p:cTn id="7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72" dur="2000" fill="hold"/>
                                        <p:tgtEl>
                                          <p:spTgt spid="4206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48000"/>
                            </p:stCondLst>
                            <p:childTnLst>
                              <p:par>
                                <p:cTn id="7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75" dur="2000" fill="hold"/>
                                        <p:tgtEl>
                                          <p:spTgt spid="420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50000"/>
                            </p:stCondLst>
                            <p:childTnLst>
                              <p:par>
                                <p:cTn id="77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1.48148E-6 L -0.39757 1.48148E-6 " pathEditMode="relative" ptsTypes="AA">
                                      <p:cBhvr>
                                        <p:cTn id="78" dur="2000" fill="hold"/>
                                        <p:tgtEl>
                                          <p:spTgt spid="4207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52000"/>
                            </p:stCondLst>
                            <p:childTnLst>
                              <p:par>
                                <p:cTn id="80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5185E-6 L 0.2915 0.35301 " pathEditMode="relative" ptsTypes="AA">
                                      <p:cBhvr>
                                        <p:cTn id="81" dur="2000" fill="hold"/>
                                        <p:tgtEl>
                                          <p:spTgt spid="4207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54000"/>
                            </p:stCondLst>
                            <p:childTnLst>
                              <p:par>
                                <p:cTn id="83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6 1.48148E-6 L 0.33871 0.45162 " pathEditMode="relative" ptsTypes="AA">
                                      <p:cBhvr>
                                        <p:cTn id="84" dur="2000" fill="hold"/>
                                        <p:tgtEl>
                                          <p:spTgt spid="420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56000"/>
                            </p:stCondLst>
                            <p:childTnLst>
                              <p:par>
                                <p:cTn id="86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87" dur="2000" fill="hold"/>
                                        <p:tgtEl>
                                          <p:spTgt spid="420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58000"/>
                            </p:stCondLst>
                            <p:childTnLst>
                              <p:par>
                                <p:cTn id="89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90" dur="2000" fill="hold"/>
                                        <p:tgtEl>
                                          <p:spTgt spid="4207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60000"/>
                            </p:stCondLst>
                            <p:childTnLst>
                              <p:par>
                                <p:cTn id="92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93" dur="2000" fill="hold"/>
                                        <p:tgtEl>
                                          <p:spTgt spid="420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62000"/>
                            </p:stCondLst>
                            <p:childTnLst>
                              <p:par>
                                <p:cTn id="95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96" dur="2000" fill="hold"/>
                                        <p:tgtEl>
                                          <p:spTgt spid="420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64000"/>
                            </p:stCondLst>
                            <p:childTnLst>
                              <p:par>
                                <p:cTn id="98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142 -0.03148 L 0.37795 -0.24166 " pathEditMode="relative" rAng="0" ptsTypes="AA">
                                      <p:cBhvr>
                                        <p:cTn id="99" dur="2000" fill="hold"/>
                                        <p:tgtEl>
                                          <p:spTgt spid="4206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300" y="-10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66000"/>
                            </p:stCondLst>
                            <p:childTnLst>
                              <p:par>
                                <p:cTn id="101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358 -0.025 L 0.46094 -0.51458 " pathEditMode="relative" rAng="0" ptsTypes="AA">
                                      <p:cBhvr>
                                        <p:cTn id="102" dur="2000" fill="hold"/>
                                        <p:tgtEl>
                                          <p:spTgt spid="4206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900" y="-24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68000"/>
                            </p:stCondLst>
                            <p:childTnLst>
                              <p:par>
                                <p:cTn id="104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8.14815E-6 L -0.51979 -0.47893 " pathEditMode="relative" ptsTypes="AA">
                                      <p:cBhvr>
                                        <p:cTn id="105" dur="2000" fill="hold"/>
                                        <p:tgtEl>
                                          <p:spTgt spid="420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09" dur="2000" fill="hold"/>
                                        <p:tgtEl>
                                          <p:spTgt spid="4208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047" grpId="0" animBg="1"/>
      <p:bldP spid="42049" grpId="0" animBg="1"/>
      <p:bldP spid="42050" grpId="0" animBg="1"/>
      <p:bldP spid="42051" grpId="0" animBg="1"/>
      <p:bldP spid="42052" grpId="0" animBg="1"/>
      <p:bldP spid="42053" grpId="0" animBg="1"/>
      <p:bldP spid="42054" grpId="0" animBg="1"/>
      <p:bldP spid="42055" grpId="0" animBg="1"/>
      <p:bldP spid="42056" grpId="0" animBg="1"/>
      <p:bldP spid="42057" grpId="0" animBg="1"/>
      <p:bldP spid="42058" grpId="0" animBg="1"/>
      <p:bldP spid="42059" grpId="0" animBg="1"/>
      <p:bldP spid="42060" grpId="0" animBg="1"/>
      <p:bldP spid="42061" grpId="0" animBg="1"/>
      <p:bldP spid="42062" grpId="0" animBg="1"/>
      <p:bldP spid="42063" grpId="0" animBg="1"/>
      <p:bldP spid="42064" grpId="0" animBg="1"/>
      <p:bldP spid="42065" grpId="0" animBg="1"/>
      <p:bldP spid="42066" grpId="0" animBg="1"/>
      <p:bldP spid="42067" grpId="0" animBg="1"/>
      <p:bldP spid="42068" grpId="0" animBg="1"/>
      <p:bldP spid="42069" grpId="0" animBg="1"/>
      <p:bldP spid="42070" grpId="0" animBg="1"/>
      <p:bldP spid="42071" grpId="0" animBg="1"/>
      <p:bldP spid="42072" grpId="0" animBg="1"/>
      <p:bldP spid="42073" grpId="0" animBg="1"/>
      <p:bldP spid="42074" grpId="0" animBg="1"/>
      <p:bldP spid="42075" grpId="0" animBg="1"/>
      <p:bldP spid="42076" grpId="0" animBg="1"/>
      <p:bldP spid="42077" grpId="0" animBg="1"/>
      <p:bldP spid="42078" grpId="0" animBg="1"/>
      <p:bldP spid="42079" grpId="0" animBg="1"/>
      <p:bldP spid="42080" grpId="0" animBg="1"/>
      <p:bldP spid="42081" grpId="0" animBg="1"/>
      <p:bldP spid="4208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49" descr="vodarna"/>
          <p:cNvPicPr>
            <a:picLocks noGrp="1"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084388" y="144463"/>
            <a:ext cx="4935537" cy="6597650"/>
          </a:xfrm>
        </p:spPr>
      </p:pic>
      <p:sp>
        <p:nvSpPr>
          <p:cNvPr id="46096" name="Rectangle 16"/>
          <p:cNvSpPr>
            <a:spLocks noChangeArrowheads="1"/>
          </p:cNvSpPr>
          <p:nvPr/>
        </p:nvSpPr>
        <p:spPr bwMode="auto">
          <a:xfrm>
            <a:off x="1908175" y="11223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6097" name="Rectangle 17"/>
          <p:cNvSpPr>
            <a:spLocks noChangeArrowheads="1"/>
          </p:cNvSpPr>
          <p:nvPr/>
        </p:nvSpPr>
        <p:spPr bwMode="auto">
          <a:xfrm>
            <a:off x="1908175" y="22748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6098" name="Rectangle 18"/>
          <p:cNvSpPr>
            <a:spLocks noChangeArrowheads="1"/>
          </p:cNvSpPr>
          <p:nvPr/>
        </p:nvSpPr>
        <p:spPr bwMode="auto">
          <a:xfrm>
            <a:off x="1908175" y="34258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6099" name="Rectangle 19"/>
          <p:cNvSpPr>
            <a:spLocks noChangeArrowheads="1"/>
          </p:cNvSpPr>
          <p:nvPr/>
        </p:nvSpPr>
        <p:spPr bwMode="auto">
          <a:xfrm>
            <a:off x="1908175" y="45783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6101" name="Rectangle 21"/>
          <p:cNvSpPr>
            <a:spLocks noChangeArrowheads="1"/>
          </p:cNvSpPr>
          <p:nvPr/>
        </p:nvSpPr>
        <p:spPr bwMode="auto">
          <a:xfrm>
            <a:off x="2987675" y="11223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6102" name="Rectangle 22"/>
          <p:cNvSpPr>
            <a:spLocks noChangeArrowheads="1"/>
          </p:cNvSpPr>
          <p:nvPr/>
        </p:nvSpPr>
        <p:spPr bwMode="auto">
          <a:xfrm>
            <a:off x="2987675" y="22748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6103" name="Rectangle 23"/>
          <p:cNvSpPr>
            <a:spLocks noChangeArrowheads="1"/>
          </p:cNvSpPr>
          <p:nvPr/>
        </p:nvSpPr>
        <p:spPr bwMode="auto">
          <a:xfrm>
            <a:off x="2995212" y="34290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6104" name="Rectangle 24"/>
          <p:cNvSpPr>
            <a:spLocks noChangeArrowheads="1"/>
          </p:cNvSpPr>
          <p:nvPr/>
        </p:nvSpPr>
        <p:spPr bwMode="auto">
          <a:xfrm>
            <a:off x="2987675" y="45783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6105" name="Rectangle 25"/>
          <p:cNvSpPr>
            <a:spLocks noChangeArrowheads="1"/>
          </p:cNvSpPr>
          <p:nvPr/>
        </p:nvSpPr>
        <p:spPr bwMode="auto">
          <a:xfrm>
            <a:off x="2987675" y="57308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6106" name="Rectangle 26"/>
          <p:cNvSpPr>
            <a:spLocks noChangeArrowheads="1"/>
          </p:cNvSpPr>
          <p:nvPr/>
        </p:nvSpPr>
        <p:spPr bwMode="auto">
          <a:xfrm>
            <a:off x="4067175" y="11223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6107" name="Rectangle 27"/>
          <p:cNvSpPr>
            <a:spLocks noChangeArrowheads="1"/>
          </p:cNvSpPr>
          <p:nvPr/>
        </p:nvSpPr>
        <p:spPr bwMode="auto">
          <a:xfrm>
            <a:off x="4067175" y="22748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6108" name="Rectangle 28"/>
          <p:cNvSpPr>
            <a:spLocks noChangeArrowheads="1"/>
          </p:cNvSpPr>
          <p:nvPr/>
        </p:nvSpPr>
        <p:spPr bwMode="auto">
          <a:xfrm>
            <a:off x="4067175" y="34258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6109" name="Rectangle 29"/>
          <p:cNvSpPr>
            <a:spLocks noChangeArrowheads="1"/>
          </p:cNvSpPr>
          <p:nvPr/>
        </p:nvSpPr>
        <p:spPr bwMode="auto">
          <a:xfrm>
            <a:off x="4067175" y="45783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6110" name="Rectangle 30"/>
          <p:cNvSpPr>
            <a:spLocks noChangeArrowheads="1"/>
          </p:cNvSpPr>
          <p:nvPr/>
        </p:nvSpPr>
        <p:spPr bwMode="auto">
          <a:xfrm>
            <a:off x="4067175" y="57308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6111" name="Rectangle 31"/>
          <p:cNvSpPr>
            <a:spLocks noChangeArrowheads="1"/>
          </p:cNvSpPr>
          <p:nvPr/>
        </p:nvSpPr>
        <p:spPr bwMode="auto">
          <a:xfrm>
            <a:off x="5076825" y="11223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6112" name="Rectangle 32"/>
          <p:cNvSpPr>
            <a:spLocks noChangeArrowheads="1"/>
          </p:cNvSpPr>
          <p:nvPr/>
        </p:nvSpPr>
        <p:spPr bwMode="auto">
          <a:xfrm>
            <a:off x="5076825" y="22748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6113" name="Rectangle 33"/>
          <p:cNvSpPr>
            <a:spLocks noChangeArrowheads="1"/>
          </p:cNvSpPr>
          <p:nvPr/>
        </p:nvSpPr>
        <p:spPr bwMode="auto">
          <a:xfrm>
            <a:off x="5076825" y="34258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6114" name="Rectangle 34"/>
          <p:cNvSpPr>
            <a:spLocks noChangeArrowheads="1"/>
          </p:cNvSpPr>
          <p:nvPr/>
        </p:nvSpPr>
        <p:spPr bwMode="auto">
          <a:xfrm>
            <a:off x="5076825" y="45783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6115" name="Rectangle 35"/>
          <p:cNvSpPr>
            <a:spLocks noChangeArrowheads="1"/>
          </p:cNvSpPr>
          <p:nvPr/>
        </p:nvSpPr>
        <p:spPr bwMode="auto">
          <a:xfrm>
            <a:off x="5076825" y="57308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6116" name="Rectangle 36"/>
          <p:cNvSpPr>
            <a:spLocks noChangeArrowheads="1"/>
          </p:cNvSpPr>
          <p:nvPr/>
        </p:nvSpPr>
        <p:spPr bwMode="auto">
          <a:xfrm>
            <a:off x="6156325" y="11239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6117" name="Rectangle 37"/>
          <p:cNvSpPr>
            <a:spLocks noChangeArrowheads="1"/>
          </p:cNvSpPr>
          <p:nvPr/>
        </p:nvSpPr>
        <p:spPr bwMode="auto">
          <a:xfrm>
            <a:off x="6156325" y="22764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6118" name="Rectangle 38"/>
          <p:cNvSpPr>
            <a:spLocks noChangeArrowheads="1"/>
          </p:cNvSpPr>
          <p:nvPr/>
        </p:nvSpPr>
        <p:spPr bwMode="auto">
          <a:xfrm>
            <a:off x="6156325" y="34274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6119" name="Rectangle 39"/>
          <p:cNvSpPr>
            <a:spLocks noChangeArrowheads="1"/>
          </p:cNvSpPr>
          <p:nvPr/>
        </p:nvSpPr>
        <p:spPr bwMode="auto">
          <a:xfrm>
            <a:off x="6156325" y="45799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6120" name="Rectangle 40"/>
          <p:cNvSpPr>
            <a:spLocks noChangeArrowheads="1"/>
          </p:cNvSpPr>
          <p:nvPr/>
        </p:nvSpPr>
        <p:spPr bwMode="auto">
          <a:xfrm>
            <a:off x="6156325" y="57324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6121" name="Rectangle 41"/>
          <p:cNvSpPr>
            <a:spLocks noChangeArrowheads="1"/>
          </p:cNvSpPr>
          <p:nvPr/>
        </p:nvSpPr>
        <p:spPr bwMode="auto">
          <a:xfrm>
            <a:off x="6156325" y="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6122" name="Rectangle 42"/>
          <p:cNvSpPr>
            <a:spLocks noChangeArrowheads="1"/>
          </p:cNvSpPr>
          <p:nvPr/>
        </p:nvSpPr>
        <p:spPr bwMode="auto">
          <a:xfrm>
            <a:off x="5076825" y="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6123" name="Rectangle 43"/>
          <p:cNvSpPr>
            <a:spLocks noChangeArrowheads="1"/>
          </p:cNvSpPr>
          <p:nvPr/>
        </p:nvSpPr>
        <p:spPr bwMode="auto">
          <a:xfrm>
            <a:off x="3995738" y="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6124" name="Rectangle 44"/>
          <p:cNvSpPr>
            <a:spLocks noChangeArrowheads="1"/>
          </p:cNvSpPr>
          <p:nvPr/>
        </p:nvSpPr>
        <p:spPr bwMode="auto">
          <a:xfrm>
            <a:off x="2987675" y="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6125" name="Rectangle 45"/>
          <p:cNvSpPr>
            <a:spLocks noChangeArrowheads="1"/>
          </p:cNvSpPr>
          <p:nvPr/>
        </p:nvSpPr>
        <p:spPr bwMode="auto">
          <a:xfrm>
            <a:off x="1908175" y="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6128" name="Rectangle 48"/>
          <p:cNvSpPr>
            <a:spLocks noChangeArrowheads="1"/>
          </p:cNvSpPr>
          <p:nvPr/>
        </p:nvSpPr>
        <p:spPr bwMode="auto">
          <a:xfrm>
            <a:off x="1908175" y="57054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2000"/>
                            </p:stCondLst>
                            <p:childTnLst>
                              <p:par>
                                <p:cTn id="5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6" dur="2000" fill="hold"/>
                                        <p:tgtEl>
                                          <p:spTgt spid="461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4000"/>
                            </p:stCondLst>
                            <p:childTnLst>
                              <p:par>
                                <p:cTn id="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9" dur="2000" fill="hold"/>
                                        <p:tgtEl>
                                          <p:spTgt spid="461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6000"/>
                            </p:stCondLst>
                            <p:childTnLst>
                              <p:par>
                                <p:cTn id="1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12" dur="2000" fill="hold"/>
                                        <p:tgtEl>
                                          <p:spTgt spid="461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33  E" pathEditMode="relative" ptsTypes="">
                                      <p:cBhvr>
                                        <p:cTn id="16" dur="2000" fill="hold"/>
                                        <p:tgtEl>
                                          <p:spTgt spid="461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19" dur="2000" fill="hold"/>
                                        <p:tgtEl>
                                          <p:spTgt spid="4609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22" dur="2000" fill="hold"/>
                                        <p:tgtEl>
                                          <p:spTgt spid="461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33  E" pathEditMode="relative" ptsTypes="">
                                      <p:cBhvr>
                                        <p:cTn id="26" dur="2000" fill="hold"/>
                                        <p:tgtEl>
                                          <p:spTgt spid="461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29" dur="2000" fill="hold"/>
                                        <p:tgtEl>
                                          <p:spTgt spid="4609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000"/>
                            </p:stCondLst>
                            <p:childTnLst>
                              <p:par>
                                <p:cTn id="31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32" dur="2000" fill="hold"/>
                                        <p:tgtEl>
                                          <p:spTgt spid="461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6000"/>
                            </p:stCondLst>
                            <p:childTnLst>
                              <p:par>
                                <p:cTn id="34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35" dur="2000" fill="hold"/>
                                        <p:tgtEl>
                                          <p:spTgt spid="4609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000"/>
                            </p:stCondLst>
                            <p:childTnLst>
                              <p:par>
                                <p:cTn id="3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38" dur="2000" fill="hold"/>
                                        <p:tgtEl>
                                          <p:spTgt spid="461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42" dur="2000" fill="hold"/>
                                        <p:tgtEl>
                                          <p:spTgt spid="4609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46" dur="2000" fill="hold"/>
                                        <p:tgtEl>
                                          <p:spTgt spid="461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2000"/>
                            </p:stCondLst>
                            <p:childTnLst>
                              <p:par>
                                <p:cTn id="4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49" dur="2000" fill="hold"/>
                                        <p:tgtEl>
                                          <p:spTgt spid="461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4000"/>
                            </p:stCondLst>
                            <p:childTnLst>
                              <p:par>
                                <p:cTn id="5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52" dur="2000" fill="hold"/>
                                        <p:tgtEl>
                                          <p:spTgt spid="461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6000"/>
                            </p:stCondLst>
                            <p:childTnLst>
                              <p:par>
                                <p:cTn id="5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55" dur="2000" fill="hold"/>
                                        <p:tgtEl>
                                          <p:spTgt spid="461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8000"/>
                            </p:stCondLst>
                            <p:childTnLst>
                              <p:par>
                                <p:cTn id="5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58" dur="2000" fill="hold"/>
                                        <p:tgtEl>
                                          <p:spTgt spid="4610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2000"/>
                            </p:stCondLst>
                            <p:childTnLst>
                              <p:par>
                                <p:cTn id="6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1" dur="2000" fill="hold"/>
                                        <p:tgtEl>
                                          <p:spTgt spid="461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14000"/>
                            </p:stCondLst>
                            <p:childTnLst>
                              <p:par>
                                <p:cTn id="6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4" dur="2000" fill="hold"/>
                                        <p:tgtEl>
                                          <p:spTgt spid="4610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18000"/>
                            </p:stCondLst>
                            <p:childTnLst>
                              <p:par>
                                <p:cTn id="6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7" dur="2000" fill="hold"/>
                                        <p:tgtEl>
                                          <p:spTgt spid="4610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0000"/>
                            </p:stCondLst>
                            <p:childTnLst>
                              <p:par>
                                <p:cTn id="69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70" dur="2000" fill="hold"/>
                                        <p:tgtEl>
                                          <p:spTgt spid="4610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22000"/>
                            </p:stCondLst>
                            <p:childTnLst>
                              <p:par>
                                <p:cTn id="72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73" dur="2000" fill="hold"/>
                                        <p:tgtEl>
                                          <p:spTgt spid="461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24000"/>
                            </p:stCondLst>
                            <p:childTnLst>
                              <p:par>
                                <p:cTn id="75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76" dur="2000" fill="hold"/>
                                        <p:tgtEl>
                                          <p:spTgt spid="4610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32084E-6 L -0.36232 -1.32084E-6 " pathEditMode="relative" ptsTypes="AA">
                                      <p:cBhvr>
                                        <p:cTn id="80" dur="2000" fill="hold"/>
                                        <p:tgtEl>
                                          <p:spTgt spid="4610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7.58732E-7 L 0.38194 0.53528 " pathEditMode="relative" ptsTypes="AA">
                                      <p:cBhvr>
                                        <p:cTn id="84" dur="2000" fill="hold"/>
                                        <p:tgtEl>
                                          <p:spTgt spid="461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8295E-6 L 0.40955 0.60838 " pathEditMode="relative" ptsTypes="AA">
                                      <p:cBhvr>
                                        <p:cTn id="88" dur="2000" fill="hold"/>
                                        <p:tgtEl>
                                          <p:spTgt spid="4610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94444E-6 1.85185E-6 L 0.37013 -0.36736 " pathEditMode="relative" ptsTypes="AA">
                                      <p:cBhvr>
                                        <p:cTn id="92" dur="2000" fill="hold"/>
                                        <p:tgtEl>
                                          <p:spTgt spid="461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96" dur="2000" fill="hold"/>
                                        <p:tgtEl>
                                          <p:spTgt spid="4610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1.85185E-6 L -0.48837 -0.15741 " pathEditMode="relative" ptsTypes="AA">
                                      <p:cBhvr>
                                        <p:cTn id="100" dur="2000" fill="hold"/>
                                        <p:tgtEl>
                                          <p:spTgt spid="4610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2000"/>
                            </p:stCondLst>
                            <p:childTnLst>
                              <p:par>
                                <p:cTn id="10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103" dur="2000" fill="hold"/>
                                        <p:tgtEl>
                                          <p:spTgt spid="461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96" grpId="0" animBg="1"/>
      <p:bldP spid="46097" grpId="0" animBg="1"/>
      <p:bldP spid="46098" grpId="0" animBg="1"/>
      <p:bldP spid="46099" grpId="0" animBg="1"/>
      <p:bldP spid="46101" grpId="0" animBg="1"/>
      <p:bldP spid="46102" grpId="0" animBg="1"/>
      <p:bldP spid="46103" grpId="0" animBg="1"/>
      <p:bldP spid="46104" grpId="0" animBg="1"/>
      <p:bldP spid="46105" grpId="0" animBg="1"/>
      <p:bldP spid="46106" grpId="0" animBg="1"/>
      <p:bldP spid="46107" grpId="0" animBg="1"/>
      <p:bldP spid="46108" grpId="0" animBg="1"/>
      <p:bldP spid="46109" grpId="0" animBg="1"/>
      <p:bldP spid="46110" grpId="0" animBg="1"/>
      <p:bldP spid="46111" grpId="0" animBg="1"/>
      <p:bldP spid="46112" grpId="0" animBg="1"/>
      <p:bldP spid="46113" grpId="0" animBg="1"/>
      <p:bldP spid="46114" grpId="0" animBg="1"/>
      <p:bldP spid="46115" grpId="0" animBg="1"/>
      <p:bldP spid="46116" grpId="0" animBg="1"/>
      <p:bldP spid="46117" grpId="0" animBg="1"/>
      <p:bldP spid="46118" grpId="0" animBg="1"/>
      <p:bldP spid="46119" grpId="0" animBg="1"/>
      <p:bldP spid="46120" grpId="0" animBg="1"/>
      <p:bldP spid="46121" grpId="0" animBg="1"/>
      <p:bldP spid="46122" grpId="0" animBg="1"/>
      <p:bldP spid="46123" grpId="0" animBg="1"/>
      <p:bldP spid="46124" grpId="0" animBg="1"/>
      <p:bldP spid="46125" grpId="0" animBg="1"/>
      <p:bldP spid="4612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9" name="Picture 12" descr="kostel_postorna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339975" y="0"/>
            <a:ext cx="4362450" cy="6597650"/>
          </a:xfrm>
        </p:spPr>
      </p:pic>
      <p:pic>
        <p:nvPicPr>
          <p:cNvPr id="11266" name="Picture 4" descr="nadrazi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2476500" y="2692400"/>
            <a:ext cx="0" cy="0"/>
          </a:xfrm>
        </p:spPr>
      </p:pic>
      <p:pic>
        <p:nvPicPr>
          <p:cNvPr id="11267" name="Picture 6" descr="muzeum bv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4"/>
          <a:srcRect/>
          <a:stretch>
            <a:fillRect/>
          </a:stretch>
        </p:blipFill>
        <p:spPr>
          <a:xfrm>
            <a:off x="6667500" y="2692400"/>
            <a:ext cx="0" cy="0"/>
          </a:xfrm>
        </p:spPr>
      </p:pic>
      <p:pic>
        <p:nvPicPr>
          <p:cNvPr id="11268" name="Picture 9" descr="muzeum maly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5"/>
          <a:srcRect/>
          <a:stretch>
            <a:fillRect/>
          </a:stretch>
        </p:blipFill>
        <p:spPr>
          <a:xfrm>
            <a:off x="2476500" y="5032375"/>
            <a:ext cx="0" cy="0"/>
          </a:xfrm>
        </p:spPr>
      </p:pic>
      <p:sp>
        <p:nvSpPr>
          <p:cNvPr id="50192" name="Rectangle 16"/>
          <p:cNvSpPr>
            <a:spLocks noChangeArrowheads="1"/>
          </p:cNvSpPr>
          <p:nvPr/>
        </p:nvSpPr>
        <p:spPr bwMode="auto">
          <a:xfrm>
            <a:off x="1908175" y="11223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0193" name="Rectangle 17"/>
          <p:cNvSpPr>
            <a:spLocks noChangeArrowheads="1"/>
          </p:cNvSpPr>
          <p:nvPr/>
        </p:nvSpPr>
        <p:spPr bwMode="auto">
          <a:xfrm>
            <a:off x="1908175" y="22748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0194" name="Rectangle 18"/>
          <p:cNvSpPr>
            <a:spLocks noChangeArrowheads="1"/>
          </p:cNvSpPr>
          <p:nvPr/>
        </p:nvSpPr>
        <p:spPr bwMode="auto">
          <a:xfrm>
            <a:off x="1908175" y="34258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0195" name="Rectangle 19"/>
          <p:cNvSpPr>
            <a:spLocks noChangeArrowheads="1"/>
          </p:cNvSpPr>
          <p:nvPr/>
        </p:nvSpPr>
        <p:spPr bwMode="auto">
          <a:xfrm>
            <a:off x="1908175" y="45783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0196" name="Rectangle 20"/>
          <p:cNvSpPr>
            <a:spLocks noChangeArrowheads="1"/>
          </p:cNvSpPr>
          <p:nvPr/>
        </p:nvSpPr>
        <p:spPr bwMode="auto">
          <a:xfrm>
            <a:off x="2987675" y="11223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0197" name="Rectangle 21"/>
          <p:cNvSpPr>
            <a:spLocks noChangeArrowheads="1"/>
          </p:cNvSpPr>
          <p:nvPr/>
        </p:nvSpPr>
        <p:spPr bwMode="auto">
          <a:xfrm>
            <a:off x="2987675" y="22748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0198" name="Rectangle 22"/>
          <p:cNvSpPr>
            <a:spLocks noChangeArrowheads="1"/>
          </p:cNvSpPr>
          <p:nvPr/>
        </p:nvSpPr>
        <p:spPr bwMode="auto">
          <a:xfrm>
            <a:off x="2986087" y="34290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0199" name="Rectangle 23"/>
          <p:cNvSpPr>
            <a:spLocks noChangeArrowheads="1"/>
          </p:cNvSpPr>
          <p:nvPr/>
        </p:nvSpPr>
        <p:spPr bwMode="auto">
          <a:xfrm>
            <a:off x="2987675" y="45783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0200" name="Rectangle 24"/>
          <p:cNvSpPr>
            <a:spLocks noChangeArrowheads="1"/>
          </p:cNvSpPr>
          <p:nvPr/>
        </p:nvSpPr>
        <p:spPr bwMode="auto">
          <a:xfrm>
            <a:off x="2987675" y="57308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0201" name="Rectangle 25"/>
          <p:cNvSpPr>
            <a:spLocks noChangeArrowheads="1"/>
          </p:cNvSpPr>
          <p:nvPr/>
        </p:nvSpPr>
        <p:spPr bwMode="auto">
          <a:xfrm>
            <a:off x="4067175" y="11223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0202" name="Rectangle 26"/>
          <p:cNvSpPr>
            <a:spLocks noChangeArrowheads="1"/>
          </p:cNvSpPr>
          <p:nvPr/>
        </p:nvSpPr>
        <p:spPr bwMode="auto">
          <a:xfrm>
            <a:off x="4067175" y="22748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0203" name="Rectangle 27"/>
          <p:cNvSpPr>
            <a:spLocks noChangeArrowheads="1"/>
          </p:cNvSpPr>
          <p:nvPr/>
        </p:nvSpPr>
        <p:spPr bwMode="auto">
          <a:xfrm>
            <a:off x="4067175" y="34258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0204" name="Rectangle 28"/>
          <p:cNvSpPr>
            <a:spLocks noChangeArrowheads="1"/>
          </p:cNvSpPr>
          <p:nvPr/>
        </p:nvSpPr>
        <p:spPr bwMode="auto">
          <a:xfrm>
            <a:off x="4067175" y="45783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0205" name="Rectangle 29"/>
          <p:cNvSpPr>
            <a:spLocks noChangeArrowheads="1"/>
          </p:cNvSpPr>
          <p:nvPr/>
        </p:nvSpPr>
        <p:spPr bwMode="auto">
          <a:xfrm>
            <a:off x="4067175" y="57308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0206" name="Rectangle 30"/>
          <p:cNvSpPr>
            <a:spLocks noChangeArrowheads="1"/>
          </p:cNvSpPr>
          <p:nvPr/>
        </p:nvSpPr>
        <p:spPr bwMode="auto">
          <a:xfrm>
            <a:off x="5076825" y="11223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0207" name="Rectangle 31"/>
          <p:cNvSpPr>
            <a:spLocks noChangeArrowheads="1"/>
          </p:cNvSpPr>
          <p:nvPr/>
        </p:nvSpPr>
        <p:spPr bwMode="auto">
          <a:xfrm>
            <a:off x="5076825" y="22748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0208" name="Rectangle 32"/>
          <p:cNvSpPr>
            <a:spLocks noChangeArrowheads="1"/>
          </p:cNvSpPr>
          <p:nvPr/>
        </p:nvSpPr>
        <p:spPr bwMode="auto">
          <a:xfrm>
            <a:off x="5076825" y="34258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0209" name="Rectangle 33"/>
          <p:cNvSpPr>
            <a:spLocks noChangeArrowheads="1"/>
          </p:cNvSpPr>
          <p:nvPr/>
        </p:nvSpPr>
        <p:spPr bwMode="auto">
          <a:xfrm>
            <a:off x="5076825" y="45783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0210" name="Rectangle 34"/>
          <p:cNvSpPr>
            <a:spLocks noChangeArrowheads="1"/>
          </p:cNvSpPr>
          <p:nvPr/>
        </p:nvSpPr>
        <p:spPr bwMode="auto">
          <a:xfrm>
            <a:off x="5076825" y="57308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0211" name="Rectangle 35"/>
          <p:cNvSpPr>
            <a:spLocks noChangeArrowheads="1"/>
          </p:cNvSpPr>
          <p:nvPr/>
        </p:nvSpPr>
        <p:spPr bwMode="auto">
          <a:xfrm>
            <a:off x="6156325" y="11239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0212" name="Rectangle 36"/>
          <p:cNvSpPr>
            <a:spLocks noChangeArrowheads="1"/>
          </p:cNvSpPr>
          <p:nvPr/>
        </p:nvSpPr>
        <p:spPr bwMode="auto">
          <a:xfrm>
            <a:off x="6156325" y="22764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0213" name="Rectangle 37"/>
          <p:cNvSpPr>
            <a:spLocks noChangeArrowheads="1"/>
          </p:cNvSpPr>
          <p:nvPr/>
        </p:nvSpPr>
        <p:spPr bwMode="auto">
          <a:xfrm>
            <a:off x="6156325" y="34274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0214" name="Rectangle 38"/>
          <p:cNvSpPr>
            <a:spLocks noChangeArrowheads="1"/>
          </p:cNvSpPr>
          <p:nvPr/>
        </p:nvSpPr>
        <p:spPr bwMode="auto">
          <a:xfrm>
            <a:off x="6156325" y="45799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0215" name="Rectangle 39"/>
          <p:cNvSpPr>
            <a:spLocks noChangeArrowheads="1"/>
          </p:cNvSpPr>
          <p:nvPr/>
        </p:nvSpPr>
        <p:spPr bwMode="auto">
          <a:xfrm>
            <a:off x="6156325" y="57324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0216" name="Rectangle 40"/>
          <p:cNvSpPr>
            <a:spLocks noChangeArrowheads="1"/>
          </p:cNvSpPr>
          <p:nvPr/>
        </p:nvSpPr>
        <p:spPr bwMode="auto">
          <a:xfrm>
            <a:off x="6156325" y="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0217" name="Rectangle 41"/>
          <p:cNvSpPr>
            <a:spLocks noChangeArrowheads="1"/>
          </p:cNvSpPr>
          <p:nvPr/>
        </p:nvSpPr>
        <p:spPr bwMode="auto">
          <a:xfrm>
            <a:off x="5076825" y="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0218" name="Rectangle 42"/>
          <p:cNvSpPr>
            <a:spLocks noChangeArrowheads="1"/>
          </p:cNvSpPr>
          <p:nvPr/>
        </p:nvSpPr>
        <p:spPr bwMode="auto">
          <a:xfrm>
            <a:off x="3995738" y="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0219" name="Rectangle 43"/>
          <p:cNvSpPr>
            <a:spLocks noChangeArrowheads="1"/>
          </p:cNvSpPr>
          <p:nvPr/>
        </p:nvSpPr>
        <p:spPr bwMode="auto">
          <a:xfrm>
            <a:off x="2987675" y="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0220" name="Rectangle 44"/>
          <p:cNvSpPr>
            <a:spLocks noChangeArrowheads="1"/>
          </p:cNvSpPr>
          <p:nvPr/>
        </p:nvSpPr>
        <p:spPr bwMode="auto">
          <a:xfrm>
            <a:off x="1908175" y="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0222" name="Rectangle 46"/>
          <p:cNvSpPr>
            <a:spLocks noChangeArrowheads="1"/>
          </p:cNvSpPr>
          <p:nvPr/>
        </p:nvSpPr>
        <p:spPr bwMode="auto">
          <a:xfrm>
            <a:off x="1908175" y="57054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6" dur="2000" fill="hold"/>
                                        <p:tgtEl>
                                          <p:spTgt spid="502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9" dur="2000" fill="hold"/>
                                        <p:tgtEl>
                                          <p:spTgt spid="5020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2" dur="2000" fill="hold"/>
                                        <p:tgtEl>
                                          <p:spTgt spid="502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15" dur="2000" fill="hold"/>
                                        <p:tgtEl>
                                          <p:spTgt spid="5020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18" dur="2000" fill="hold"/>
                                        <p:tgtEl>
                                          <p:spTgt spid="5019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21" dur="2000" fill="hold"/>
                                        <p:tgtEl>
                                          <p:spTgt spid="502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24" dur="2000" fill="hold"/>
                                        <p:tgtEl>
                                          <p:spTgt spid="502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4000"/>
                            </p:stCondLst>
                            <p:childTnLst>
                              <p:par>
                                <p:cTn id="26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33  E" pathEditMode="relative" ptsTypes="">
                                      <p:cBhvr>
                                        <p:cTn id="27" dur="2000" fill="hold"/>
                                        <p:tgtEl>
                                          <p:spTgt spid="502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6000"/>
                            </p:stCondLst>
                            <p:childTnLst>
                              <p:par>
                                <p:cTn id="29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30" dur="2000" fill="hold"/>
                                        <p:tgtEl>
                                          <p:spTgt spid="5019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8000"/>
                            </p:stCondLst>
                            <p:childTnLst>
                              <p:par>
                                <p:cTn id="32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33" dur="2000" fill="hold"/>
                                        <p:tgtEl>
                                          <p:spTgt spid="502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0"/>
                            </p:stCondLst>
                            <p:childTnLst>
                              <p:par>
                                <p:cTn id="35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36" dur="2000" fill="hold"/>
                                        <p:tgtEl>
                                          <p:spTgt spid="5019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2000"/>
                            </p:stCondLst>
                            <p:childTnLst>
                              <p:par>
                                <p:cTn id="3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39" dur="2000" fill="hold"/>
                                        <p:tgtEl>
                                          <p:spTgt spid="502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4000"/>
                            </p:stCondLst>
                            <p:childTnLst>
                              <p:par>
                                <p:cTn id="41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42" dur="2000" fill="hold"/>
                                        <p:tgtEl>
                                          <p:spTgt spid="5019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6000"/>
                            </p:stCondLst>
                            <p:childTnLst>
                              <p:par>
                                <p:cTn id="44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45" dur="2000" fill="hold"/>
                                        <p:tgtEl>
                                          <p:spTgt spid="502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8000"/>
                            </p:stCondLst>
                            <p:childTnLst>
                              <p:par>
                                <p:cTn id="4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48" dur="2000" fill="hold"/>
                                        <p:tgtEl>
                                          <p:spTgt spid="502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0000"/>
                            </p:stCondLst>
                            <p:childTnLst>
                              <p:par>
                                <p:cTn id="5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51" dur="2000" fill="hold"/>
                                        <p:tgtEl>
                                          <p:spTgt spid="5020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2000"/>
                            </p:stCondLst>
                            <p:childTnLst>
                              <p:par>
                                <p:cTn id="5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33  E" pathEditMode="relative" ptsTypes="">
                                      <p:cBhvr>
                                        <p:cTn id="54" dur="2000" fill="hold"/>
                                        <p:tgtEl>
                                          <p:spTgt spid="502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34000"/>
                            </p:stCondLst>
                            <p:childTnLst>
                              <p:par>
                                <p:cTn id="5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57" dur="2000" fill="hold"/>
                                        <p:tgtEl>
                                          <p:spTgt spid="5020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36000"/>
                            </p:stCondLst>
                            <p:childTnLst>
                              <p:par>
                                <p:cTn id="5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0" dur="2000" fill="hold"/>
                                        <p:tgtEl>
                                          <p:spTgt spid="5020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38000"/>
                            </p:stCondLst>
                            <p:childTnLst>
                              <p:par>
                                <p:cTn id="6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3" dur="2000" fill="hold"/>
                                        <p:tgtEl>
                                          <p:spTgt spid="5019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40000"/>
                            </p:stCondLst>
                            <p:childTnLst>
                              <p:par>
                                <p:cTn id="65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66" dur="2000" fill="hold"/>
                                        <p:tgtEl>
                                          <p:spTgt spid="502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42000"/>
                            </p:stCondLst>
                            <p:childTnLst>
                              <p:par>
                                <p:cTn id="6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69" dur="2000" fill="hold"/>
                                        <p:tgtEl>
                                          <p:spTgt spid="5019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44000"/>
                            </p:stCondLst>
                            <p:childTnLst>
                              <p:par>
                                <p:cTn id="71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32084E-6 L -0.36232 -1.32084E-6 " pathEditMode="relative" ptsTypes="AA">
                                      <p:cBhvr>
                                        <p:cTn id="72" dur="2000" fill="hold"/>
                                        <p:tgtEl>
                                          <p:spTgt spid="5019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46000"/>
                            </p:stCondLst>
                            <p:childTnLst>
                              <p:par>
                                <p:cTn id="74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7.58732E-7 L 0.38194 0.53528 " pathEditMode="relative" ptsTypes="AA">
                                      <p:cBhvr>
                                        <p:cTn id="75" dur="2000" fill="hold"/>
                                        <p:tgtEl>
                                          <p:spTgt spid="5020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48000"/>
                            </p:stCondLst>
                            <p:childTnLst>
                              <p:par>
                                <p:cTn id="77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8295E-6 L 0.40955 0.60838 " pathEditMode="relative" ptsTypes="AA">
                                      <p:cBhvr>
                                        <p:cTn id="78" dur="2000" fill="hold"/>
                                        <p:tgtEl>
                                          <p:spTgt spid="5020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50000"/>
                            </p:stCondLst>
                            <p:childTnLst>
                              <p:par>
                                <p:cTn id="80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94444E-6 1.85185E-6 L 0.37013 -0.36736 " pathEditMode="relative" ptsTypes="AA">
                                      <p:cBhvr>
                                        <p:cTn id="81" dur="2000" fill="hold"/>
                                        <p:tgtEl>
                                          <p:spTgt spid="5020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52000"/>
                            </p:stCondLst>
                            <p:childTnLst>
                              <p:par>
                                <p:cTn id="83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84" dur="2000" fill="hold"/>
                                        <p:tgtEl>
                                          <p:spTgt spid="5019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54000"/>
                            </p:stCondLst>
                            <p:childTnLst>
                              <p:par>
                                <p:cTn id="86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87" dur="2000" fill="hold"/>
                                        <p:tgtEl>
                                          <p:spTgt spid="5020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56000"/>
                            </p:stCondLst>
                            <p:childTnLst>
                              <p:par>
                                <p:cTn id="89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1.85185E-6 L -0.48837 -0.15741 " pathEditMode="relative" ptsTypes="AA">
                                      <p:cBhvr>
                                        <p:cTn id="90" dur="2000" fill="hold"/>
                                        <p:tgtEl>
                                          <p:spTgt spid="5020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58000"/>
                            </p:stCondLst>
                            <p:childTnLst>
                              <p:par>
                                <p:cTn id="9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93" dur="2000" fill="hold"/>
                                        <p:tgtEl>
                                          <p:spTgt spid="502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192" grpId="0" animBg="1"/>
      <p:bldP spid="50193" grpId="0" animBg="1"/>
      <p:bldP spid="50194" grpId="0" animBg="1"/>
      <p:bldP spid="50195" grpId="0" animBg="1"/>
      <p:bldP spid="50196" grpId="0" animBg="1"/>
      <p:bldP spid="50197" grpId="0" animBg="1"/>
      <p:bldP spid="50198" grpId="0" animBg="1"/>
      <p:bldP spid="50199" grpId="0" animBg="1"/>
      <p:bldP spid="50200" grpId="0" animBg="1"/>
      <p:bldP spid="50201" grpId="0" animBg="1"/>
      <p:bldP spid="50202" grpId="0" animBg="1"/>
      <p:bldP spid="50203" grpId="0" animBg="1"/>
      <p:bldP spid="50204" grpId="0" animBg="1"/>
      <p:bldP spid="50205" grpId="0" animBg="1"/>
      <p:bldP spid="50206" grpId="0" animBg="1"/>
      <p:bldP spid="50207" grpId="0" animBg="1"/>
      <p:bldP spid="50208" grpId="0" animBg="1"/>
      <p:bldP spid="50209" grpId="0" animBg="1"/>
      <p:bldP spid="50210" grpId="0" animBg="1"/>
      <p:bldP spid="50211" grpId="0" animBg="1"/>
      <p:bldP spid="50212" grpId="0" animBg="1"/>
      <p:bldP spid="50213" grpId="0" animBg="1"/>
      <p:bldP spid="50214" grpId="0" animBg="1"/>
      <p:bldP spid="50215" grpId="0" animBg="1"/>
      <p:bldP spid="50216" grpId="0" animBg="1"/>
      <p:bldP spid="50217" grpId="0" animBg="1"/>
      <p:bldP spid="50218" grpId="0" animBg="1"/>
      <p:bldP spid="50219" grpId="0" animBg="1"/>
      <p:bldP spid="50220" grpId="0" animBg="1"/>
      <p:bldP spid="5022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Obrázek 41" descr="zidovsky hrbitov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1563" y="949325"/>
            <a:ext cx="7197725" cy="4786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1" name="Picture 4" descr="kaple st breclav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2476500" y="2692400"/>
            <a:ext cx="0" cy="0"/>
          </a:xfrm>
        </p:spPr>
      </p:pic>
      <p:pic>
        <p:nvPicPr>
          <p:cNvPr id="12292" name="Picture 6" descr="DSC_0370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4"/>
          <a:srcRect/>
          <a:stretch>
            <a:fillRect/>
          </a:stretch>
        </p:blipFill>
        <p:spPr>
          <a:xfrm>
            <a:off x="6667500" y="2692400"/>
            <a:ext cx="0" cy="0"/>
          </a:xfrm>
        </p:spPr>
      </p:pic>
      <p:pic>
        <p:nvPicPr>
          <p:cNvPr id="12293" name="Picture 9" descr="kaple st breclavmala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5"/>
          <a:srcRect/>
          <a:stretch>
            <a:fillRect/>
          </a:stretch>
        </p:blipFill>
        <p:spPr>
          <a:xfrm>
            <a:off x="2476500" y="5032375"/>
            <a:ext cx="0" cy="0"/>
          </a:xfrm>
        </p:spPr>
      </p:pic>
      <p:pic>
        <p:nvPicPr>
          <p:cNvPr id="12294" name="Picture 13" descr="kaple st breclav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/>
          <a:srcRect/>
          <a:stretch>
            <a:fillRect/>
          </a:stretch>
        </p:blipFill>
        <p:spPr>
          <a:xfrm>
            <a:off x="6667500" y="5032375"/>
            <a:ext cx="0" cy="0"/>
          </a:xfrm>
        </p:spPr>
      </p:pic>
      <p:sp>
        <p:nvSpPr>
          <p:cNvPr id="7" name="Rectangle 63"/>
          <p:cNvSpPr>
            <a:spLocks noChangeArrowheads="1"/>
          </p:cNvSpPr>
          <p:nvPr/>
        </p:nvSpPr>
        <p:spPr bwMode="auto">
          <a:xfrm>
            <a:off x="898525" y="4778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8" name="Rectangle 65"/>
          <p:cNvSpPr>
            <a:spLocks noChangeArrowheads="1"/>
          </p:cNvSpPr>
          <p:nvPr/>
        </p:nvSpPr>
        <p:spPr bwMode="auto">
          <a:xfrm>
            <a:off x="3059113" y="4762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" name="Rectangle 66"/>
          <p:cNvSpPr>
            <a:spLocks noChangeArrowheads="1"/>
          </p:cNvSpPr>
          <p:nvPr/>
        </p:nvSpPr>
        <p:spPr bwMode="auto">
          <a:xfrm>
            <a:off x="4138613" y="4762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" name="Rectangle 67"/>
          <p:cNvSpPr>
            <a:spLocks noChangeArrowheads="1"/>
          </p:cNvSpPr>
          <p:nvPr/>
        </p:nvSpPr>
        <p:spPr bwMode="auto">
          <a:xfrm>
            <a:off x="5148263" y="4762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" name="Rectangle 68"/>
          <p:cNvSpPr>
            <a:spLocks noChangeArrowheads="1"/>
          </p:cNvSpPr>
          <p:nvPr/>
        </p:nvSpPr>
        <p:spPr bwMode="auto">
          <a:xfrm>
            <a:off x="6227763" y="4778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" name="Rectangle 69"/>
          <p:cNvSpPr>
            <a:spLocks noChangeArrowheads="1"/>
          </p:cNvSpPr>
          <p:nvPr/>
        </p:nvSpPr>
        <p:spPr bwMode="auto">
          <a:xfrm>
            <a:off x="7307263" y="4778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" name="Rectangle 70"/>
          <p:cNvSpPr>
            <a:spLocks noChangeArrowheads="1"/>
          </p:cNvSpPr>
          <p:nvPr/>
        </p:nvSpPr>
        <p:spPr bwMode="auto">
          <a:xfrm>
            <a:off x="898525" y="16303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4" name="Rectangle 71"/>
          <p:cNvSpPr>
            <a:spLocks noChangeArrowheads="1"/>
          </p:cNvSpPr>
          <p:nvPr/>
        </p:nvSpPr>
        <p:spPr bwMode="auto">
          <a:xfrm>
            <a:off x="1979613" y="16287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5" name="Rectangle 72"/>
          <p:cNvSpPr>
            <a:spLocks noChangeArrowheads="1"/>
          </p:cNvSpPr>
          <p:nvPr/>
        </p:nvSpPr>
        <p:spPr bwMode="auto">
          <a:xfrm>
            <a:off x="3059113" y="16287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6" name="Rectangle 73"/>
          <p:cNvSpPr>
            <a:spLocks noChangeArrowheads="1"/>
          </p:cNvSpPr>
          <p:nvPr/>
        </p:nvSpPr>
        <p:spPr bwMode="auto">
          <a:xfrm>
            <a:off x="4138613" y="16287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7" name="Rectangle 74"/>
          <p:cNvSpPr>
            <a:spLocks noChangeArrowheads="1"/>
          </p:cNvSpPr>
          <p:nvPr/>
        </p:nvSpPr>
        <p:spPr bwMode="auto">
          <a:xfrm>
            <a:off x="5148263" y="16287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8" name="Rectangle 75"/>
          <p:cNvSpPr>
            <a:spLocks noChangeArrowheads="1"/>
          </p:cNvSpPr>
          <p:nvPr/>
        </p:nvSpPr>
        <p:spPr bwMode="auto">
          <a:xfrm>
            <a:off x="6227763" y="163036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9" name="Rectangle 76"/>
          <p:cNvSpPr>
            <a:spLocks noChangeArrowheads="1"/>
          </p:cNvSpPr>
          <p:nvPr/>
        </p:nvSpPr>
        <p:spPr bwMode="auto">
          <a:xfrm>
            <a:off x="7307263" y="163036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0" name="Rectangle 77"/>
          <p:cNvSpPr>
            <a:spLocks noChangeArrowheads="1"/>
          </p:cNvSpPr>
          <p:nvPr/>
        </p:nvSpPr>
        <p:spPr bwMode="auto">
          <a:xfrm>
            <a:off x="898525" y="27828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1" name="Rectangle 78"/>
          <p:cNvSpPr>
            <a:spLocks noChangeArrowheads="1"/>
          </p:cNvSpPr>
          <p:nvPr/>
        </p:nvSpPr>
        <p:spPr bwMode="auto">
          <a:xfrm>
            <a:off x="1979613" y="27813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2" name="Rectangle 79"/>
          <p:cNvSpPr>
            <a:spLocks noChangeArrowheads="1"/>
          </p:cNvSpPr>
          <p:nvPr/>
        </p:nvSpPr>
        <p:spPr bwMode="auto">
          <a:xfrm>
            <a:off x="3059113" y="27813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3" name="Rectangle 80"/>
          <p:cNvSpPr>
            <a:spLocks noChangeArrowheads="1"/>
          </p:cNvSpPr>
          <p:nvPr/>
        </p:nvSpPr>
        <p:spPr bwMode="auto">
          <a:xfrm>
            <a:off x="4138613" y="27813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4" name="Rectangle 81"/>
          <p:cNvSpPr>
            <a:spLocks noChangeArrowheads="1"/>
          </p:cNvSpPr>
          <p:nvPr/>
        </p:nvSpPr>
        <p:spPr bwMode="auto">
          <a:xfrm>
            <a:off x="5148263" y="27813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5" name="Rectangle 82"/>
          <p:cNvSpPr>
            <a:spLocks noChangeArrowheads="1"/>
          </p:cNvSpPr>
          <p:nvPr/>
        </p:nvSpPr>
        <p:spPr bwMode="auto">
          <a:xfrm>
            <a:off x="6227763" y="278288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6" name="Rectangle 83"/>
          <p:cNvSpPr>
            <a:spLocks noChangeArrowheads="1"/>
          </p:cNvSpPr>
          <p:nvPr/>
        </p:nvSpPr>
        <p:spPr bwMode="auto">
          <a:xfrm>
            <a:off x="7307263" y="278288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7" name="Rectangle 84"/>
          <p:cNvSpPr>
            <a:spLocks noChangeArrowheads="1"/>
          </p:cNvSpPr>
          <p:nvPr/>
        </p:nvSpPr>
        <p:spPr bwMode="auto">
          <a:xfrm>
            <a:off x="898525" y="39354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8" name="Rectangle 85"/>
          <p:cNvSpPr>
            <a:spLocks noChangeArrowheads="1"/>
          </p:cNvSpPr>
          <p:nvPr/>
        </p:nvSpPr>
        <p:spPr bwMode="auto">
          <a:xfrm>
            <a:off x="1979613" y="3929062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9" name="Rectangle 86"/>
          <p:cNvSpPr>
            <a:spLocks noChangeArrowheads="1"/>
          </p:cNvSpPr>
          <p:nvPr/>
        </p:nvSpPr>
        <p:spPr bwMode="auto">
          <a:xfrm>
            <a:off x="3057525" y="39290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0" name="Rectangle 87"/>
          <p:cNvSpPr>
            <a:spLocks noChangeArrowheads="1"/>
          </p:cNvSpPr>
          <p:nvPr/>
        </p:nvSpPr>
        <p:spPr bwMode="auto">
          <a:xfrm>
            <a:off x="4138613" y="39338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1" name="Rectangle 88"/>
          <p:cNvSpPr>
            <a:spLocks noChangeArrowheads="1"/>
          </p:cNvSpPr>
          <p:nvPr/>
        </p:nvSpPr>
        <p:spPr bwMode="auto">
          <a:xfrm>
            <a:off x="5148263" y="39338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2" name="Rectangle 89"/>
          <p:cNvSpPr>
            <a:spLocks noChangeArrowheads="1"/>
          </p:cNvSpPr>
          <p:nvPr/>
        </p:nvSpPr>
        <p:spPr bwMode="auto">
          <a:xfrm>
            <a:off x="6227763" y="39354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3" name="Rectangle 90"/>
          <p:cNvSpPr>
            <a:spLocks noChangeArrowheads="1"/>
          </p:cNvSpPr>
          <p:nvPr/>
        </p:nvSpPr>
        <p:spPr bwMode="auto">
          <a:xfrm>
            <a:off x="7307263" y="39354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" name="Rectangle 91"/>
          <p:cNvSpPr>
            <a:spLocks noChangeArrowheads="1"/>
          </p:cNvSpPr>
          <p:nvPr/>
        </p:nvSpPr>
        <p:spPr bwMode="auto">
          <a:xfrm>
            <a:off x="898525" y="50879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5" name="Rectangle 92"/>
          <p:cNvSpPr>
            <a:spLocks noChangeArrowheads="1"/>
          </p:cNvSpPr>
          <p:nvPr/>
        </p:nvSpPr>
        <p:spPr bwMode="auto">
          <a:xfrm>
            <a:off x="1979613" y="50863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6" name="Rectangle 93"/>
          <p:cNvSpPr>
            <a:spLocks noChangeArrowheads="1"/>
          </p:cNvSpPr>
          <p:nvPr/>
        </p:nvSpPr>
        <p:spPr bwMode="auto">
          <a:xfrm>
            <a:off x="3059113" y="50863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7" name="Rectangle 94"/>
          <p:cNvSpPr>
            <a:spLocks noChangeArrowheads="1"/>
          </p:cNvSpPr>
          <p:nvPr/>
        </p:nvSpPr>
        <p:spPr bwMode="auto">
          <a:xfrm>
            <a:off x="4138613" y="50863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8" name="Rectangle 95"/>
          <p:cNvSpPr>
            <a:spLocks noChangeArrowheads="1"/>
          </p:cNvSpPr>
          <p:nvPr/>
        </p:nvSpPr>
        <p:spPr bwMode="auto">
          <a:xfrm>
            <a:off x="5148263" y="50863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9" name="Rectangle 96"/>
          <p:cNvSpPr>
            <a:spLocks noChangeArrowheads="1"/>
          </p:cNvSpPr>
          <p:nvPr/>
        </p:nvSpPr>
        <p:spPr bwMode="auto">
          <a:xfrm>
            <a:off x="6227763" y="50879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0" name="Rectangle 97"/>
          <p:cNvSpPr>
            <a:spLocks noChangeArrowheads="1"/>
          </p:cNvSpPr>
          <p:nvPr/>
        </p:nvSpPr>
        <p:spPr bwMode="auto">
          <a:xfrm>
            <a:off x="7307263" y="50879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1" name="Rectangle 98"/>
          <p:cNvSpPr>
            <a:spLocks noChangeArrowheads="1"/>
          </p:cNvSpPr>
          <p:nvPr/>
        </p:nvSpPr>
        <p:spPr bwMode="auto">
          <a:xfrm>
            <a:off x="1979613" y="4762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18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2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4000"/>
                            </p:stCondLst>
                            <p:childTnLst>
                              <p:par>
                                <p:cTn id="26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2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600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30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8000"/>
                            </p:stCondLst>
                            <p:childTnLst>
                              <p:par>
                                <p:cTn id="32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3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0"/>
                            </p:stCondLst>
                            <p:childTnLst>
                              <p:par>
                                <p:cTn id="35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2000"/>
                            </p:stCondLst>
                            <p:childTnLst>
                              <p:par>
                                <p:cTn id="3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39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4000"/>
                            </p:stCondLst>
                            <p:childTnLst>
                              <p:par>
                                <p:cTn id="4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4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6000"/>
                            </p:stCondLst>
                            <p:childTnLst>
                              <p:par>
                                <p:cTn id="4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45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8000"/>
                            </p:stCondLst>
                            <p:childTnLst>
                              <p:par>
                                <p:cTn id="4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48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0000"/>
                            </p:stCondLst>
                            <p:childTnLst>
                              <p:par>
                                <p:cTn id="5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5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2000"/>
                            </p:stCondLst>
                            <p:childTnLst>
                              <p:par>
                                <p:cTn id="5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5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34000"/>
                            </p:stCondLst>
                            <p:childTnLst>
                              <p:par>
                                <p:cTn id="56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5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36000"/>
                            </p:stCondLst>
                            <p:childTnLst>
                              <p:par>
                                <p:cTn id="59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38000"/>
                            </p:stCondLst>
                            <p:childTnLst>
                              <p:par>
                                <p:cTn id="62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63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40000"/>
                            </p:stCondLst>
                            <p:childTnLst>
                              <p:par>
                                <p:cTn id="65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42000"/>
                            </p:stCondLst>
                            <p:childTnLst>
                              <p:par>
                                <p:cTn id="6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69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44000"/>
                            </p:stCondLst>
                            <p:childTnLst>
                              <p:par>
                                <p:cTn id="7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72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46000"/>
                            </p:stCondLst>
                            <p:childTnLst>
                              <p:par>
                                <p:cTn id="7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7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48000"/>
                            </p:stCondLst>
                            <p:childTnLst>
                              <p:par>
                                <p:cTn id="77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1.48148E-6 L -0.39757 1.48148E-6 " pathEditMode="relative" ptsTypes="AA">
                                      <p:cBhvr>
                                        <p:cTn id="78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50000"/>
                            </p:stCondLst>
                            <p:childTnLst>
                              <p:par>
                                <p:cTn id="80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5185E-6 L 0.2915 0.35301 " pathEditMode="relative" ptsTypes="AA">
                                      <p:cBhvr>
                                        <p:cTn id="81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52000"/>
                            </p:stCondLst>
                            <p:childTnLst>
                              <p:par>
                                <p:cTn id="83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6 1.48148E-6 L 0.33871 0.45162 " pathEditMode="relative" ptsTypes="AA">
                                      <p:cBhvr>
                                        <p:cTn id="84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54000"/>
                            </p:stCondLst>
                            <p:childTnLst>
                              <p:par>
                                <p:cTn id="86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8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56000"/>
                            </p:stCondLst>
                            <p:childTnLst>
                              <p:par>
                                <p:cTn id="89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90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58000"/>
                            </p:stCondLst>
                            <p:childTnLst>
                              <p:par>
                                <p:cTn id="92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9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60000"/>
                            </p:stCondLst>
                            <p:childTnLst>
                              <p:par>
                                <p:cTn id="95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9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62000"/>
                            </p:stCondLst>
                            <p:childTnLst>
                              <p:par>
                                <p:cTn id="98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142 -0.03148 L 0.37795 -0.24166 " pathEditMode="relative" rAng="0" ptsTypes="AA">
                                      <p:cBhvr>
                                        <p:cTn id="99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300" y="-10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64000"/>
                            </p:stCondLst>
                            <p:childTnLst>
                              <p:par>
                                <p:cTn id="101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358 -0.025 L 0.46094 -0.51458 " pathEditMode="relative" rAng="0" ptsTypes="AA">
                                      <p:cBhvr>
                                        <p:cTn id="10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900" y="-24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66000"/>
                            </p:stCondLst>
                            <p:childTnLst>
                              <p:par>
                                <p:cTn id="104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8.14815E-6 L -0.51979 -0.47893 " pathEditMode="relative" ptsTypes="AA">
                                      <p:cBhvr>
                                        <p:cTn id="10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09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Obrázek 64" descr="kaple st breclav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63788" y="128588"/>
            <a:ext cx="4429125" cy="6608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4" name="Rectangle 16"/>
          <p:cNvSpPr>
            <a:spLocks noChangeArrowheads="1"/>
          </p:cNvSpPr>
          <p:nvPr/>
        </p:nvSpPr>
        <p:spPr bwMode="auto">
          <a:xfrm>
            <a:off x="1908175" y="11223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5" name="Rectangle 17"/>
          <p:cNvSpPr>
            <a:spLocks noChangeArrowheads="1"/>
          </p:cNvSpPr>
          <p:nvPr/>
        </p:nvSpPr>
        <p:spPr bwMode="auto">
          <a:xfrm>
            <a:off x="1908175" y="22748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6" name="Rectangle 18"/>
          <p:cNvSpPr>
            <a:spLocks noChangeArrowheads="1"/>
          </p:cNvSpPr>
          <p:nvPr/>
        </p:nvSpPr>
        <p:spPr bwMode="auto">
          <a:xfrm>
            <a:off x="1908175" y="34258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7" name="Rectangle 19"/>
          <p:cNvSpPr>
            <a:spLocks noChangeArrowheads="1"/>
          </p:cNvSpPr>
          <p:nvPr/>
        </p:nvSpPr>
        <p:spPr bwMode="auto">
          <a:xfrm>
            <a:off x="1908175" y="45783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8" name="Rectangle 21"/>
          <p:cNvSpPr>
            <a:spLocks noChangeArrowheads="1"/>
          </p:cNvSpPr>
          <p:nvPr/>
        </p:nvSpPr>
        <p:spPr bwMode="auto">
          <a:xfrm>
            <a:off x="2987675" y="11223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9" name="Rectangle 22"/>
          <p:cNvSpPr>
            <a:spLocks noChangeArrowheads="1"/>
          </p:cNvSpPr>
          <p:nvPr/>
        </p:nvSpPr>
        <p:spPr bwMode="auto">
          <a:xfrm>
            <a:off x="2987675" y="22748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0" name="Rectangle 23"/>
          <p:cNvSpPr>
            <a:spLocks noChangeArrowheads="1"/>
          </p:cNvSpPr>
          <p:nvPr/>
        </p:nvSpPr>
        <p:spPr bwMode="auto">
          <a:xfrm>
            <a:off x="2987675" y="34258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1" name="Rectangle 24"/>
          <p:cNvSpPr>
            <a:spLocks noChangeArrowheads="1"/>
          </p:cNvSpPr>
          <p:nvPr/>
        </p:nvSpPr>
        <p:spPr bwMode="auto">
          <a:xfrm>
            <a:off x="2986088" y="45720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" name="Rectangle 25"/>
          <p:cNvSpPr>
            <a:spLocks noChangeArrowheads="1"/>
          </p:cNvSpPr>
          <p:nvPr/>
        </p:nvSpPr>
        <p:spPr bwMode="auto">
          <a:xfrm>
            <a:off x="2987675" y="57308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3" name="Rectangle 26"/>
          <p:cNvSpPr>
            <a:spLocks noChangeArrowheads="1"/>
          </p:cNvSpPr>
          <p:nvPr/>
        </p:nvSpPr>
        <p:spPr bwMode="auto">
          <a:xfrm>
            <a:off x="4067175" y="11223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4" name="Rectangle 27"/>
          <p:cNvSpPr>
            <a:spLocks noChangeArrowheads="1"/>
          </p:cNvSpPr>
          <p:nvPr/>
        </p:nvSpPr>
        <p:spPr bwMode="auto">
          <a:xfrm>
            <a:off x="4067175" y="22748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5" name="Rectangle 28"/>
          <p:cNvSpPr>
            <a:spLocks noChangeArrowheads="1"/>
          </p:cNvSpPr>
          <p:nvPr/>
        </p:nvSpPr>
        <p:spPr bwMode="auto">
          <a:xfrm>
            <a:off x="4067175" y="34258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6" name="Rectangle 29"/>
          <p:cNvSpPr>
            <a:spLocks noChangeArrowheads="1"/>
          </p:cNvSpPr>
          <p:nvPr/>
        </p:nvSpPr>
        <p:spPr bwMode="auto">
          <a:xfrm>
            <a:off x="4067175" y="45783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7" name="Rectangle 30"/>
          <p:cNvSpPr>
            <a:spLocks noChangeArrowheads="1"/>
          </p:cNvSpPr>
          <p:nvPr/>
        </p:nvSpPr>
        <p:spPr bwMode="auto">
          <a:xfrm>
            <a:off x="4067175" y="57308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8" name="Rectangle 31"/>
          <p:cNvSpPr>
            <a:spLocks noChangeArrowheads="1"/>
          </p:cNvSpPr>
          <p:nvPr/>
        </p:nvSpPr>
        <p:spPr bwMode="auto">
          <a:xfrm>
            <a:off x="5076825" y="11223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9" name="Rectangle 32"/>
          <p:cNvSpPr>
            <a:spLocks noChangeArrowheads="1"/>
          </p:cNvSpPr>
          <p:nvPr/>
        </p:nvSpPr>
        <p:spPr bwMode="auto">
          <a:xfrm>
            <a:off x="5076825" y="22748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0" name="Rectangle 33"/>
          <p:cNvSpPr>
            <a:spLocks noChangeArrowheads="1"/>
          </p:cNvSpPr>
          <p:nvPr/>
        </p:nvSpPr>
        <p:spPr bwMode="auto">
          <a:xfrm>
            <a:off x="5076825" y="34258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" name="Rectangle 34"/>
          <p:cNvSpPr>
            <a:spLocks noChangeArrowheads="1"/>
          </p:cNvSpPr>
          <p:nvPr/>
        </p:nvSpPr>
        <p:spPr bwMode="auto">
          <a:xfrm>
            <a:off x="5076825" y="45783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2" name="Rectangle 35"/>
          <p:cNvSpPr>
            <a:spLocks noChangeArrowheads="1"/>
          </p:cNvSpPr>
          <p:nvPr/>
        </p:nvSpPr>
        <p:spPr bwMode="auto">
          <a:xfrm>
            <a:off x="5076825" y="57308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3" name="Rectangle 36"/>
          <p:cNvSpPr>
            <a:spLocks noChangeArrowheads="1"/>
          </p:cNvSpPr>
          <p:nvPr/>
        </p:nvSpPr>
        <p:spPr bwMode="auto">
          <a:xfrm>
            <a:off x="6156325" y="11239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4" name="Rectangle 37"/>
          <p:cNvSpPr>
            <a:spLocks noChangeArrowheads="1"/>
          </p:cNvSpPr>
          <p:nvPr/>
        </p:nvSpPr>
        <p:spPr bwMode="auto">
          <a:xfrm>
            <a:off x="6156325" y="22764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5" name="Rectangle 38"/>
          <p:cNvSpPr>
            <a:spLocks noChangeArrowheads="1"/>
          </p:cNvSpPr>
          <p:nvPr/>
        </p:nvSpPr>
        <p:spPr bwMode="auto">
          <a:xfrm>
            <a:off x="6156325" y="34274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6" name="Rectangle 39"/>
          <p:cNvSpPr>
            <a:spLocks noChangeArrowheads="1"/>
          </p:cNvSpPr>
          <p:nvPr/>
        </p:nvSpPr>
        <p:spPr bwMode="auto">
          <a:xfrm>
            <a:off x="6156325" y="45799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7" name="Rectangle 40"/>
          <p:cNvSpPr>
            <a:spLocks noChangeArrowheads="1"/>
          </p:cNvSpPr>
          <p:nvPr/>
        </p:nvSpPr>
        <p:spPr bwMode="auto">
          <a:xfrm>
            <a:off x="6156325" y="57324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8" name="Rectangle 41"/>
          <p:cNvSpPr>
            <a:spLocks noChangeArrowheads="1"/>
          </p:cNvSpPr>
          <p:nvPr/>
        </p:nvSpPr>
        <p:spPr bwMode="auto">
          <a:xfrm>
            <a:off x="6156325" y="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9" name="Rectangle 42"/>
          <p:cNvSpPr>
            <a:spLocks noChangeArrowheads="1"/>
          </p:cNvSpPr>
          <p:nvPr/>
        </p:nvSpPr>
        <p:spPr bwMode="auto">
          <a:xfrm>
            <a:off x="5076825" y="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0" name="Rectangle 43"/>
          <p:cNvSpPr>
            <a:spLocks noChangeArrowheads="1"/>
          </p:cNvSpPr>
          <p:nvPr/>
        </p:nvSpPr>
        <p:spPr bwMode="auto">
          <a:xfrm>
            <a:off x="3995738" y="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" name="Rectangle 44"/>
          <p:cNvSpPr>
            <a:spLocks noChangeArrowheads="1"/>
          </p:cNvSpPr>
          <p:nvPr/>
        </p:nvSpPr>
        <p:spPr bwMode="auto">
          <a:xfrm>
            <a:off x="2987675" y="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" name="Rectangle 45"/>
          <p:cNvSpPr>
            <a:spLocks noChangeArrowheads="1"/>
          </p:cNvSpPr>
          <p:nvPr/>
        </p:nvSpPr>
        <p:spPr bwMode="auto">
          <a:xfrm>
            <a:off x="1908175" y="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3" name="Rectangle 48"/>
          <p:cNvSpPr>
            <a:spLocks noChangeArrowheads="1"/>
          </p:cNvSpPr>
          <p:nvPr/>
        </p:nvSpPr>
        <p:spPr bwMode="auto">
          <a:xfrm>
            <a:off x="1908175" y="57054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6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9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12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33  E" pathEditMode="relative" ptsTypes="">
                                      <p:cBhvr>
                                        <p:cTn id="16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19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22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33  E" pathEditMode="relative" ptsTypes="">
                                      <p:cBhvr>
                                        <p:cTn id="26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29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000"/>
                            </p:stCondLst>
                            <p:childTnLst>
                              <p:par>
                                <p:cTn id="31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32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6000"/>
                            </p:stCondLst>
                            <p:childTnLst>
                              <p:par>
                                <p:cTn id="34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35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000"/>
                            </p:stCondLst>
                            <p:childTnLst>
                              <p:par>
                                <p:cTn id="3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38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42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46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2000"/>
                            </p:stCondLst>
                            <p:childTnLst>
                              <p:par>
                                <p:cTn id="4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49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4000"/>
                            </p:stCondLst>
                            <p:childTnLst>
                              <p:par>
                                <p:cTn id="5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52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8000"/>
                            </p:stCondLst>
                            <p:childTnLst>
                              <p:par>
                                <p:cTn id="5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55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0000"/>
                            </p:stCondLst>
                            <p:childTnLst>
                              <p:par>
                                <p:cTn id="5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58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2000"/>
                            </p:stCondLst>
                            <p:childTnLst>
                              <p:par>
                                <p:cTn id="6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1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14000"/>
                            </p:stCondLst>
                            <p:childTnLst>
                              <p:par>
                                <p:cTn id="6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4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18000"/>
                            </p:stCondLst>
                            <p:childTnLst>
                              <p:par>
                                <p:cTn id="66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67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0000"/>
                            </p:stCondLst>
                            <p:childTnLst>
                              <p:par>
                                <p:cTn id="69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70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32084E-6 L -0.36232 -1.32084E-6 " pathEditMode="relative" ptsTypes="AA">
                                      <p:cBhvr>
                                        <p:cTn id="74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7.58732E-7 L 0.38194 0.53528 " pathEditMode="relative" ptsTypes="AA">
                                      <p:cBhvr>
                                        <p:cTn id="78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8295E-6 L 0.40955 0.60838 " pathEditMode="relative" ptsTypes="AA">
                                      <p:cBhvr>
                                        <p:cTn id="82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94444E-6 1.85185E-6 L 0.37013 -0.36736 " pathEditMode="relative" ptsTypes="AA">
                                      <p:cBhvr>
                                        <p:cTn id="86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2000"/>
                            </p:stCondLst>
                            <p:childTnLst>
                              <p:par>
                                <p:cTn id="8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89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93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1.85185E-6 L -0.48837 -0.15741 " pathEditMode="relative" ptsTypes="AA">
                                      <p:cBhvr>
                                        <p:cTn id="97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2000"/>
                            </p:stCondLst>
                            <p:childTnLst>
                              <p:par>
                                <p:cTn id="99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00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4000"/>
                            </p:stCondLst>
                            <p:childTnLst>
                              <p:par>
                                <p:cTn id="10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103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404664"/>
            <a:ext cx="8208912" cy="4896544"/>
          </a:xfrm>
        </p:spPr>
        <p:txBody>
          <a:bodyPr/>
          <a:lstStyle/>
          <a:p>
            <a:pPr marL="0" indent="0">
              <a:buNone/>
            </a:pPr>
            <a:r>
              <a:rPr lang="cs-CZ" sz="2800" dirty="0"/>
              <a:t>Seznam použitých obrázků:</a:t>
            </a:r>
          </a:p>
          <a:p>
            <a:endParaRPr lang="cs-CZ" sz="2000" dirty="0"/>
          </a:p>
          <a:p>
            <a:pPr>
              <a:buAutoNum type="arabicPeriod"/>
            </a:pPr>
            <a:r>
              <a:rPr lang="cs-CZ" sz="2000" dirty="0" smtClean="0"/>
              <a:t>Synagoga v Břeclavi</a:t>
            </a:r>
            <a:endParaRPr lang="cs-CZ" sz="2000" dirty="0"/>
          </a:p>
          <a:p>
            <a:pPr>
              <a:buAutoNum type="arabicPeriod"/>
            </a:pPr>
            <a:r>
              <a:rPr lang="cs-CZ" sz="2000" dirty="0" smtClean="0"/>
              <a:t>Kostel v Břeclavi</a:t>
            </a:r>
            <a:endParaRPr lang="cs-CZ" sz="2000" dirty="0"/>
          </a:p>
          <a:p>
            <a:pPr>
              <a:buAutoNum type="arabicPeriod"/>
            </a:pPr>
            <a:r>
              <a:rPr lang="cs-CZ" sz="2000" dirty="0" smtClean="0"/>
              <a:t>Náměstí T.G.M. v Břeclavi</a:t>
            </a:r>
            <a:endParaRPr lang="cs-CZ" sz="2000" dirty="0"/>
          </a:p>
          <a:p>
            <a:pPr>
              <a:buAutoNum type="arabicPeriod"/>
            </a:pPr>
            <a:r>
              <a:rPr lang="cs-CZ" sz="2000" dirty="0" smtClean="0"/>
              <a:t>Shopping center v Břeclavi</a:t>
            </a:r>
            <a:endParaRPr lang="cs-CZ" sz="2000" dirty="0"/>
          </a:p>
          <a:p>
            <a:pPr>
              <a:buAutoNum type="arabicPeriod"/>
            </a:pPr>
            <a:r>
              <a:rPr lang="cs-CZ" sz="2000" dirty="0" smtClean="0"/>
              <a:t>DDM v Břeclavi</a:t>
            </a:r>
            <a:endParaRPr lang="cs-CZ" sz="2000" dirty="0"/>
          </a:p>
          <a:p>
            <a:pPr>
              <a:buAutoNum type="arabicPeriod"/>
            </a:pPr>
            <a:r>
              <a:rPr lang="cs-CZ" sz="2000" dirty="0" smtClean="0"/>
              <a:t>Zámek v Břeclavi</a:t>
            </a:r>
            <a:endParaRPr lang="cs-CZ" sz="2000" dirty="0"/>
          </a:p>
          <a:p>
            <a:pPr>
              <a:buAutoNum type="arabicPeriod"/>
            </a:pPr>
            <a:r>
              <a:rPr lang="cs-CZ" sz="2000" dirty="0" smtClean="0"/>
              <a:t>Vodojem v Břeclavi</a:t>
            </a:r>
            <a:endParaRPr lang="cs-CZ" sz="2000" dirty="0"/>
          </a:p>
          <a:p>
            <a:pPr>
              <a:buAutoNum type="arabicPeriod"/>
            </a:pPr>
            <a:r>
              <a:rPr lang="cs-CZ" sz="2000" dirty="0" smtClean="0"/>
              <a:t>Kostel Panny Marie v Poštorné</a:t>
            </a:r>
            <a:endParaRPr lang="cs-CZ" sz="2000" dirty="0"/>
          </a:p>
          <a:p>
            <a:pPr>
              <a:buAutoNum type="arabicPeriod"/>
            </a:pPr>
            <a:r>
              <a:rPr lang="cs-CZ" sz="2000" dirty="0" smtClean="0"/>
              <a:t>Židovský hřbitov v Břeclavi</a:t>
            </a:r>
            <a:endParaRPr lang="cs-CZ" sz="2000" dirty="0"/>
          </a:p>
          <a:p>
            <a:pPr>
              <a:buAutoNum type="arabicPeriod"/>
            </a:pPr>
            <a:r>
              <a:rPr lang="cs-CZ" sz="2000" dirty="0" smtClean="0"/>
              <a:t>Kaplička ve St. </a:t>
            </a:r>
            <a:r>
              <a:rPr lang="cs-CZ" sz="2000" smtClean="0"/>
              <a:t>Břeclavi</a:t>
            </a:r>
            <a:endParaRPr lang="cs-CZ" sz="2000" dirty="0"/>
          </a:p>
          <a:p>
            <a:endParaRPr lang="cs-CZ" sz="2000" dirty="0" smtClean="0"/>
          </a:p>
        </p:txBody>
      </p:sp>
      <p:sp>
        <p:nvSpPr>
          <p:cNvPr id="2" name="TextovéPole 1"/>
          <p:cNvSpPr txBox="1"/>
          <p:nvPr/>
        </p:nvSpPr>
        <p:spPr>
          <a:xfrm>
            <a:off x="323528" y="5301208"/>
            <a:ext cx="82089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mtClean="0">
                <a:hlinkClick r:id="rId2"/>
              </a:rPr>
              <a:t>http</a:t>
            </a:r>
            <a:r>
              <a:rPr lang="cs-CZ">
                <a:hlinkClick r:id="rId2"/>
              </a:rPr>
              <a:t>://</a:t>
            </a:r>
            <a:r>
              <a:rPr lang="cs-CZ" smtClean="0">
                <a:hlinkClick r:id="rId2"/>
              </a:rPr>
              <a:t>www.breclav.info/breclav/mapa_bv/side/13.htm</a:t>
            </a:r>
            <a:endParaRPr lang="cs-CZ" smtClean="0"/>
          </a:p>
          <a:p>
            <a:r>
              <a:rPr lang="cs-CZ">
                <a:hlinkClick r:id="rId3"/>
              </a:rPr>
              <a:t>http://</a:t>
            </a:r>
            <a:r>
              <a:rPr lang="cs-CZ" smtClean="0">
                <a:hlinkClick r:id="rId3"/>
              </a:rPr>
              <a:t>www.breclav.info/breclav/mapa_bv/side/05.htm</a:t>
            </a:r>
            <a:endParaRPr lang="cs-CZ" smtClean="0"/>
          </a:p>
          <a:p>
            <a:r>
              <a:rPr lang="cs-CZ">
                <a:hlinkClick r:id="rId4"/>
              </a:rPr>
              <a:t>http://breclav.org/sub/foto/fotogalerie?func=viewcategory&amp;catid=15</a:t>
            </a:r>
            <a:endParaRPr lang="cs-CZ" smtClean="0"/>
          </a:p>
          <a:p>
            <a:r>
              <a:rPr lang="cs-CZ" smtClean="0"/>
              <a:t>ostatní foto: Jaroslav Minařík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550</TotalTime>
  <Words>149</Words>
  <Application>Microsoft Office PowerPoint</Application>
  <PresentationFormat>Předvádění na obrazovce (4:3)</PresentationFormat>
  <Paragraphs>38</Paragraphs>
  <Slides>15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Prezentace aplikace PowerPoint</vt:lpstr>
      <vt:lpstr>Prezentace aplikace PowerPoint</vt:lpstr>
      <vt:lpstr>Naše obec Břeclav</vt:lpstr>
      <vt:lpstr>Kdo jako první pozná, co je na obrázku, dostane od paní učitelky korálek. Kdo získá nejvíce korálků, vyhrává.  Hodně štěstí !!!</vt:lpstr>
      <vt:lpstr>Prezentace aplikace PowerPoint</vt:lpstr>
      <vt:lpstr>0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ccc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David STANJURA</dc:creator>
  <cp:lastModifiedBy>Marcela</cp:lastModifiedBy>
  <cp:revision>87</cp:revision>
  <dcterms:created xsi:type="dcterms:W3CDTF">2009-01-26T20:43:06Z</dcterms:created>
  <dcterms:modified xsi:type="dcterms:W3CDTF">2013-10-23T18:29:14Z</dcterms:modified>
</cp:coreProperties>
</file>