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290487-176E-4237-85CB-E213A1818464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AAEDCF-C1A1-4AC6-90A8-95BCE11AD9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http://t3.gstatic.com/images?q=tbn:ANd9GcSIOvN4cymS-DNwroed_DWVHGtsTBIEoO-G-I4OFNAo5CwaDmrDywtbn:ANd9GcTUBQoafhy968zyVSk9hP8Dgi9dVx0iJLRO8MDAm-6tg02OV036" TargetMode="External"/><Relationship Id="rId13" Type="http://schemas.openxmlformats.org/officeDocument/2006/relationships/hyperlink" Target="http://t0.gstatic.com/images?q=tbn:ANd9GcST8UVZAjJ1ctI1dOIJTBASI0MlQoWzfn8GzP3bQj_F7o9Jt4uZCw" TargetMode="External"/><Relationship Id="rId3" Type="http://schemas.openxmlformats.org/officeDocument/2006/relationships/hyperlink" Target="http://t0.gstatic.com/images?q=tbn:ANd9GcRWnAQ1aemyPfnfzu7oagzxSR172H48XiOvmVMP3DHNzv3che3Pdw" TargetMode="External"/><Relationship Id="rId7" Type="http://schemas.openxmlformats.org/officeDocument/2006/relationships/hyperlink" Target="http://t3.gstatic.com/images?q=tbn:ANd9GcT9IWRr16Db-ZdN0lSWrAHiQVhYKEH_vTuxczTe5KmQBNOu7gF" TargetMode="External"/><Relationship Id="rId12" Type="http://schemas.openxmlformats.org/officeDocument/2006/relationships/hyperlink" Target="http://t3.gstatic.com/images?q=tbn:ANd9GcR9zm_szraru443NAt1V3aeGXViCVdSgSXWwNpb1f_F9P317el68A" TargetMode="External"/><Relationship Id="rId2" Type="http://schemas.openxmlformats.org/officeDocument/2006/relationships/hyperlink" Target="http://t1.gstatic.com/images?q=tbn:ANd9GcTy5l3iwMQJi-pM_XA2noM5m1d9NxuvqSMBgEoExGSBNK0LduZXLQ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t3.gstatic.com/images?q=tbn:ANd9GcRYyzvIpSwA3OU0feq3jA-0OwBCFOKxdj9_0DVVWJ4BzEUuzy5oNA" TargetMode="External"/><Relationship Id="rId11" Type="http://schemas.openxmlformats.org/officeDocument/2006/relationships/hyperlink" Target="http://t0.gstatic.com/images?q=tbn:ANd9GcRmc8aL1FWJcfBxmdvbAC47wpQ1rU0A7IeOhdZIHooqm1E_DZ2M2A" TargetMode="External"/><Relationship Id="rId5" Type="http://schemas.openxmlformats.org/officeDocument/2006/relationships/hyperlink" Target="http://t0.gstatic.com/images?q=tbn:ANd9GcQQLOyVkhhK6dbSB38X452l3KsiIaTVLomRDJRWHmezu48EwK7xIQ" TargetMode="External"/><Relationship Id="rId10" Type="http://schemas.openxmlformats.org/officeDocument/2006/relationships/hyperlink" Target="http://t1.gstatic.com/images?q=tbn:ANd9GcQiOeOImIObqYKNAOHl8MrXvaqJMcFEEZOO_IJ9TktXzfEb-jBzhttp://t0.gstatic.com/images?q=tbn:ANd9GcSYLae4ohMSKFil_31hWKTeh7PxxiAT6TZnsB9aZiBQ5tI4Whfr" TargetMode="External"/><Relationship Id="rId4" Type="http://schemas.openxmlformats.org/officeDocument/2006/relationships/hyperlink" Target="http://t2.gstatic.com/images?q=tbn:ANd9GcRg_GHK24hJ1EFeCL6EjL7vMyx960RRDHcMGPF7HhnBGjZof3Sb" TargetMode="External"/><Relationship Id="rId9" Type="http://schemas.openxmlformats.org/officeDocument/2006/relationships/hyperlink" Target="http://t3.gstatic.com/images?q=tbn:ANd9GcR3tsRK_nUA3W_VvbGESuK5qah5uuxoShAsBwm3qf1LdSuvlI_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810875"/>
            <a:ext cx="5637010" cy="882119"/>
          </a:xfrm>
        </p:spPr>
        <p:txBody>
          <a:bodyPr>
            <a:normAutofit/>
          </a:bodyPr>
          <a:lstStyle/>
          <a:p>
            <a:r>
              <a:rPr lang="cs-CZ" sz="1600" smtClean="0"/>
              <a:t>                                  </a:t>
            </a:r>
            <a:r>
              <a:rPr lang="cs-CZ" sz="1600" dirty="0" smtClean="0"/>
              <a:t>šablona III/2</a:t>
            </a:r>
            <a:endParaRPr lang="cs-CZ" sz="16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868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786867" cy="1793167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latin typeface="+mn-lt"/>
              </a:rPr>
              <a:t>ANTONÍN DVOŘÁK (3.roč)</a:t>
            </a:r>
            <a:br>
              <a:rPr lang="cs-CZ" sz="3200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400" b="1" dirty="0" err="1" smtClean="0">
                <a:latin typeface="+mn-lt"/>
              </a:rPr>
              <a:t>Mgr.Jablečníková</a:t>
            </a:r>
            <a:r>
              <a:rPr lang="cs-CZ" sz="2400" b="1" dirty="0" smtClean="0">
                <a:latin typeface="+mn-lt"/>
              </a:rPr>
              <a:t> Jarmila – ZŠ. Horní Slavkov </a:t>
            </a:r>
            <a:r>
              <a:rPr lang="cs-CZ" sz="2400" b="1" smtClean="0">
                <a:latin typeface="+mn-lt"/>
              </a:rPr>
              <a:t>VY_32_INOVACE_89_Antonín Dvořák(3.roč.)</a:t>
            </a:r>
            <a:endParaRPr lang="cs-CZ" sz="24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655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3795" y="1484784"/>
            <a:ext cx="5637010" cy="4449881"/>
          </a:xfrm>
        </p:spPr>
        <p:txBody>
          <a:bodyPr/>
          <a:lstStyle/>
          <a:p>
            <a:r>
              <a:rPr lang="cs-CZ" dirty="0" smtClean="0"/>
              <a:t>                   (1841-1904)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84328" y="764704"/>
            <a:ext cx="7175351" cy="1793167"/>
          </a:xfrm>
        </p:spPr>
        <p:txBody>
          <a:bodyPr/>
          <a:lstStyle/>
          <a:p>
            <a:r>
              <a:rPr lang="cs-CZ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ANTONÍN DVOŘÁK</a:t>
            </a:r>
            <a:br>
              <a:rPr lang="cs-CZ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</a:br>
            <a:r>
              <a:rPr lang="cs-CZ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16832"/>
            <a:ext cx="2502396" cy="4262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92896"/>
            <a:ext cx="2639938" cy="3524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939224" y="6179634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66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1628800"/>
            <a:ext cx="7740352" cy="5400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848872" cy="466480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se narodil?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820646" y="1628800"/>
            <a:ext cx="2512829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</a:t>
            </a:r>
            <a:r>
              <a:rPr lang="cs-CZ" dirty="0" err="1" smtClean="0">
                <a:solidFill>
                  <a:schemeClr val="tx1"/>
                </a:solidFill>
              </a:rPr>
              <a:t>PRAHA</a:t>
            </a:r>
            <a:endParaRPr lang="cs-CZ" dirty="0"/>
          </a:p>
        </p:txBody>
      </p:sp>
      <p:sp>
        <p:nvSpPr>
          <p:cNvPr id="10" name="Obdélník 9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3247078" y="2996952"/>
            <a:ext cx="2512829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PARDUBICE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5580112" y="1628800"/>
            <a:ext cx="2512829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elN</a:t>
            </a:r>
            <a:r>
              <a:rPr lang="cs-CZ" dirty="0" err="1" smtClean="0">
                <a:solidFill>
                  <a:schemeClr val="tx1"/>
                </a:solidFill>
              </a:rPr>
              <a:t>NELAHOZEVES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3"/>
            <a:ext cx="4320480" cy="297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7939224" y="6179634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04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1153387"/>
            <a:ext cx="3974182" cy="5118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99592" y="260648"/>
            <a:ext cx="7100269" cy="13681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 jaký nástroj hrál?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Obdélník 8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1331640" y="2130089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VIOLA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" action="ppaction://noaction">
              <a:snd r:embed="rId4" name="explode.wav"/>
            </a:hlinkClick>
          </p:cNvPr>
          <p:cNvSpPr/>
          <p:nvPr/>
        </p:nvSpPr>
        <p:spPr>
          <a:xfrm>
            <a:off x="3635896" y="3429000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HOUSLE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" action="ppaction://noaction">
              <a:snd r:embed="rId4" name="explode.wav"/>
            </a:hlinkClick>
          </p:cNvPr>
          <p:cNvSpPr/>
          <p:nvPr/>
        </p:nvSpPr>
        <p:spPr>
          <a:xfrm>
            <a:off x="5758617" y="2130089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KONTRABAS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0007"/>
            <a:ext cx="2304256" cy="335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7939224" y="6179634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8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620688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Čím se vyučil?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772816"/>
            <a:ext cx="6400800" cy="3474720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sp>
        <p:nvSpPr>
          <p:cNvPr id="4" name="Obdélník 3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551206" y="1767403"/>
            <a:ext cx="266429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MUZIKANTEM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3203848" y="2816932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KUCHAŘEM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5652120" y="1818006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ŘEZNÍKEM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049" y="3789040"/>
            <a:ext cx="2890023" cy="2365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55552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368" y="2650801"/>
            <a:ext cx="2530615" cy="286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939224" y="6140663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v cizině pobýval?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16832"/>
            <a:ext cx="6400800" cy="34747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971600" y="1557683"/>
            <a:ext cx="23042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r>
              <a:rPr lang="cs-CZ" dirty="0" smtClean="0">
                <a:solidFill>
                  <a:schemeClr val="tx1"/>
                </a:solidFill>
              </a:rPr>
              <a:t>JAPONSKO</a:t>
            </a:r>
            <a:endParaRPr lang="cs-CZ" dirty="0"/>
          </a:p>
        </p:txBody>
      </p:sp>
      <p:sp>
        <p:nvSpPr>
          <p:cNvPr id="5" name="Obdélník 4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3275856" y="3645024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5076056" y="1557683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RUSKO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37112"/>
            <a:ext cx="4140460" cy="2403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34555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195" y="2290370"/>
            <a:ext cx="200025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931237" y="6179634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44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445" y="3861048"/>
            <a:ext cx="3498025" cy="2016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Jaké měl koníčky?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3383280"/>
            <a:ext cx="6400800" cy="34747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Obdélník 5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827584" y="1447261"/>
            <a:ext cx="280831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HOLUBY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3419872" y="2550127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PAROLODĚ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5580112" y="1493493"/>
            <a:ext cx="237626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LOKOMOTIVY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98071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93366"/>
            <a:ext cx="3115383" cy="2283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4"/>
            <a:ext cx="251460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956376" y="6165633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08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764704"/>
            <a:ext cx="8568952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Které dvě opery napsal?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75656" y="2996952"/>
            <a:ext cx="6400800" cy="34747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899592" y="1988840"/>
            <a:ext cx="2952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PRODANÁ NEVĚSTA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5292080" y="1978282"/>
            <a:ext cx="2520280" cy="6268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ČERT A KÁČA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" action="ppaction://noaction">
              <a:snd r:embed="rId3" name="chimes.wav"/>
            </a:hlinkClick>
          </p:cNvPr>
          <p:cNvSpPr/>
          <p:nvPr/>
        </p:nvSpPr>
        <p:spPr>
          <a:xfrm>
            <a:off x="971600" y="4149080"/>
            <a:ext cx="2952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RUSALKA</a:t>
            </a:r>
            <a:endParaRPr lang="cs-CZ" dirty="0"/>
          </a:p>
        </p:txBody>
      </p:sp>
      <p:sp>
        <p:nvSpPr>
          <p:cNvPr id="8" name="Obdélník 7">
            <a:hlinkClick r:id="" action="ppaction://noaction">
              <a:snd r:embed="rId2" name="explode.wav"/>
            </a:hlinkClick>
          </p:cNvPr>
          <p:cNvSpPr/>
          <p:nvPr/>
        </p:nvSpPr>
        <p:spPr>
          <a:xfrm>
            <a:off x="5292080" y="4114444"/>
            <a:ext cx="2520280" cy="6056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LIBUŠE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939224" y="6179634"/>
            <a:ext cx="104241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52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1043608" y="188640"/>
            <a:ext cx="7848872" cy="4664809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Závěr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(zapiš si)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259632" y="1844824"/>
            <a:ext cx="6400800" cy="347472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NAROZEN – </a:t>
            </a:r>
            <a:r>
              <a:rPr lang="cs-CZ" dirty="0" smtClean="0">
                <a:solidFill>
                  <a:schemeClr val="tx1"/>
                </a:solidFill>
              </a:rPr>
              <a:t>Nelahozeves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HRÁL na – </a:t>
            </a:r>
            <a:r>
              <a:rPr lang="cs-CZ" dirty="0" smtClean="0">
                <a:solidFill>
                  <a:schemeClr val="tx1"/>
                </a:solidFill>
              </a:rPr>
              <a:t>violu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VYUČIL se – </a:t>
            </a:r>
            <a:r>
              <a:rPr lang="cs-CZ" dirty="0" smtClean="0">
                <a:solidFill>
                  <a:schemeClr val="tx1"/>
                </a:solidFill>
              </a:rPr>
              <a:t>řezníkem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POBÝVAL – </a:t>
            </a:r>
            <a:r>
              <a:rPr lang="cs-CZ" dirty="0" smtClean="0">
                <a:solidFill>
                  <a:schemeClr val="tx1"/>
                </a:solidFill>
              </a:rPr>
              <a:t>v USA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KONÍČKY </a:t>
            </a:r>
            <a:r>
              <a:rPr lang="cs-CZ" smtClean="0">
                <a:solidFill>
                  <a:srgbClr val="FF0000"/>
                </a:solidFill>
              </a:rPr>
              <a:t>– </a:t>
            </a:r>
            <a:r>
              <a:rPr lang="cs-CZ" smtClean="0">
                <a:solidFill>
                  <a:schemeClr val="tx1"/>
                </a:solidFill>
              </a:rPr>
              <a:t>holubi, </a:t>
            </a:r>
            <a:r>
              <a:rPr lang="cs-CZ" dirty="0" smtClean="0">
                <a:solidFill>
                  <a:schemeClr val="tx1"/>
                </a:solidFill>
              </a:rPr>
              <a:t>lokomotivy a parolodě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OPERY – </a:t>
            </a:r>
            <a:r>
              <a:rPr lang="cs-CZ" dirty="0" smtClean="0">
                <a:solidFill>
                  <a:schemeClr val="tx1"/>
                </a:solidFill>
              </a:rPr>
              <a:t>Rusalka, </a:t>
            </a:r>
            <a:r>
              <a:rPr lang="cs-CZ" dirty="0" smtClean="0">
                <a:solidFill>
                  <a:schemeClr val="tx1"/>
                </a:solidFill>
              </a:rPr>
              <a:t>Čert </a:t>
            </a:r>
            <a:r>
              <a:rPr lang="cs-CZ" dirty="0" smtClean="0">
                <a:solidFill>
                  <a:schemeClr val="tx1"/>
                </a:solidFill>
              </a:rPr>
              <a:t>a Káča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07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-243407"/>
            <a:ext cx="6643261" cy="6178072"/>
          </a:xfrm>
        </p:spPr>
        <p:txBody>
          <a:bodyPr/>
          <a:lstStyle/>
          <a:p>
            <a:r>
              <a:rPr lang="cs-CZ" u="sng" dirty="0" smtClean="0"/>
              <a:t>Zdroje obrázků:</a:t>
            </a:r>
            <a:endParaRPr lang="cs-CZ" u="sng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7175351" cy="648072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t1.gstatic.com/images?q=tbn:ANd9GcTy5l3iwMQJi-pM_XA2noM5m1d9NxuvqSMBgEoExGSBNK0LduZXLQ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t0.gstatic.com/images?q=tbn:ANd9GcRWnAQ1aemyPfnfzu7oagzxSR172H48XiOvmVMP3DHNzv3che3Pdw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t2.gstatic.com/images?q=tbn:ANd9GcRg_GHK24hJ1EFeCL6EjL7vMyx960RRDHcMGPF7HhnBGjZof3Sb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t0.gstatic.com/images?q=tbn:ANd9GcQQLOyVkhhK6dbSB38X452l3KsiIaTVLomRDJRWHmezu48EwK7xIQ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t3.gstatic.com/images?q=tbn:ANd9GcRYyzvIpSwA3OU0feq3jA-0OwBCFOKxdj9_0DVVWJ4BzEUuzy5oNA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t3.gstatic.com/images?q=tbn:ANd9GcT9IWRr16Db-ZdN0lSWrAHiQVhYKEH_vTuxczTe5KmQBNOu7gF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://t2.gstatic.com/images?q=http://</a:t>
            </a:r>
            <a:r>
              <a:rPr lang="cs-CZ" sz="1400" dirty="0" smtClean="0">
                <a:hlinkClick r:id="rId8"/>
              </a:rPr>
              <a:t>t3.gstatic.com/images?q=tbn:ANd9GcSIOvN4cymS-DNwroed_DWVHGtsTBIEoO-G-I4OFNAo5CwaDmrDywtbn:ANd9GcTUBQoafhy968zyVSk9hP8Dgi9dVx0iJLRO8MDAm-6tg02OV036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t3.gstatic.com/images?q=tbn:ANd9GcR3tsRK_nUA3W_VvbGESuK5qah5uuxoShAsBwm3qf1LdSuvlI_X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t1.gstatic.com/images?q=tbn:ANd9GcQiOeOImIObqYKNAOHl8MrXvaqJMcFEEZOO_IJ9TktXzfEb-jBz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t0.gstatic.com/images?q=tbn:ANd9GcSYLae4ohMSKFil_31hWKTeh7PxxiAT6TZnsB9aZiBQ5tI4Whfr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t0.gstatic.com/images?q=tbn:ANd9GcRmc8aL1FWJcfBxmdvbAC47wpQ1rU0A7IeOhdZIHooqm1E_DZ2M2A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</a:t>
            </a:r>
            <a:r>
              <a:rPr lang="cs-CZ" sz="1400" dirty="0" smtClean="0">
                <a:hlinkClick r:id="rId12"/>
              </a:rPr>
              <a:t>t3.gstatic.com/images?q=tbn:ANd9GcR9zm_szraru443NAt1V3aeGXViCVdSgSXWwNpb1f_F9P317el68A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13"/>
              </a:rPr>
              <a:t>http</a:t>
            </a:r>
            <a:r>
              <a:rPr lang="cs-CZ" sz="1400" dirty="0">
                <a:hlinkClick r:id="rId13"/>
              </a:rPr>
              <a:t>://</a:t>
            </a:r>
            <a:r>
              <a:rPr lang="cs-CZ" sz="1400" dirty="0" smtClean="0">
                <a:hlinkClick r:id="rId13"/>
              </a:rPr>
              <a:t>t0.gstatic.com/images?q=tbn:ANd9GcST8UVZAjJ1ctI1dOIJTBASI0MlQoWzfn8GzP3bQj_F7o9Jt4uZCw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804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115</TotalTime>
  <Words>100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ANTONÍN DVOŘÁK (3.roč)  Mgr.Jablečníková Jarmila – ZŠ. Horní Slavkov VY_32_INOVACE_89_Antonín Dvořák(3.roč.)</vt:lpstr>
      <vt:lpstr>ANTONÍN DVOŘÁK        </vt:lpstr>
      <vt:lpstr>Kde se narodil?</vt:lpstr>
      <vt:lpstr>Na jaký nástroj hrál?</vt:lpstr>
      <vt:lpstr>Čím se vyučil?</vt:lpstr>
      <vt:lpstr>Kde v cizině pobýval?</vt:lpstr>
      <vt:lpstr>Jaké měl koníčky?</vt:lpstr>
      <vt:lpstr>Které dvě opery napsal?</vt:lpstr>
      <vt:lpstr>Závěr (zapiš si)</vt:lpstr>
      <vt:lpstr>http://t1.gstatic.com/images?q=tbn:ANd9GcTy5l3iwMQJi-pM_XA2noM5m1d9NxuvqSMBgEoExGSBNK0LduZXLQ http://t0.gstatic.com/images?q=tbn:ANd9GcRWnAQ1aemyPfnfzu7oagzxSR172H48XiOvmVMP3DHNzv3che3Pdw http://t2.gstatic.com/images?q=tbn:ANd9GcRg_GHK24hJ1EFeCL6EjL7vMyx960RRDHcMGPF7HhnBGjZof3Sb http://t0.gstatic.com/images?q=tbn:ANd9GcQQLOyVkhhK6dbSB38X452l3KsiIaTVLomRDJRWHmezu48EwK7xIQ http://t3.gstatic.com/images?q=tbn:ANd9GcRYyzvIpSwA3OU0feq3jA-0OwBCFOKxdj9_0DVVWJ4BzEUuzy5oNA http://t3.gstatic.com/images?q=tbn:ANd9GcT9IWRr16Db-ZdN0lSWrAHiQVhYKEH_vTuxczTe5KmQBNOu7gF http://t2.gstatic.com/images?q=http://t3.gstatic.com/images?q=tbn:ANd9GcSIOvN4cymS-DNwroed_DWVHGtsTBIEoO-G-I4OFNAo5CwaDmrDywtbn:ANd9GcTUBQoafhy968zyVSk9hP8Dgi9dVx0iJLRO8MDAm-6tg02OV036 http://t3.gstatic.com/images?q=tbn:ANd9GcR3tsRK_nUA3W_VvbGESuK5qah5uuxoShAsBwm3qf1LdSuvlI_X http://t1.gstatic.com/images?q=tbn:ANd9GcQiOeOImIObqYKNAOHl8MrXvaqJMcFEEZOO_IJ9TktXzfEb-jBzhttp://t0.gstatic.com/images?q=tbn:ANd9GcSYLae4ohMSKFil_31hWKTeh7PxxiAT6TZnsB9aZiBQ5tI4Whfr http://t0.gstatic.com/images?q=tbn:ANd9GcRmc8aL1FWJcfBxmdvbAC47wpQ1rU0A7IeOhdZIHooqm1E_DZ2M2A http://t3.gstatic.com/images?q=tbn:ANd9GcR9zm_szraru443NAt1V3aeGXViCVdSgSXWwNpb1f_F9P317el68A http://t0.gstatic.com/images?q=tbn:ANd9GcST8UVZAjJ1ctI1dOIJTBASI0MlQoWzfn8GzP3bQj_F7o9Jt4uZCw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16</cp:revision>
  <dcterms:created xsi:type="dcterms:W3CDTF">2011-05-02T18:53:00Z</dcterms:created>
  <dcterms:modified xsi:type="dcterms:W3CDTF">2011-05-09T15:29:13Z</dcterms:modified>
</cp:coreProperties>
</file>