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  <p:sldMasterId id="2147483686" r:id="rId3"/>
    <p:sldMasterId id="2147483699" r:id="rId4"/>
  </p:sldMasterIdLst>
  <p:notesMasterIdLst>
    <p:notesMasterId r:id="rId9"/>
  </p:notesMasterIdLst>
  <p:sldIdLst>
    <p:sldId id="268" r:id="rId5"/>
    <p:sldId id="266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VY_32_INOVACE_12_ČJ3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LETMAJEROVÁ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Vyjmenovaná slova po P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r>
            <a:rPr lang="cs-CZ" sz="2000" dirty="0" smtClean="0"/>
            <a:t>MNICHOVICKÁ 62</a:t>
          </a:r>
          <a:endParaRPr lang="cs-CZ" sz="2000" dirty="0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551969-E9C1-4347-8B49-6DB92F41354A}" type="presOf" srcId="{757F3AB3-0718-4624-B441-E567A8F0AB56}" destId="{333A1088-737F-45CB-B68E-254E46348037}" srcOrd="0" destOrd="0" presId="urn:microsoft.com/office/officeart/2005/8/layout/target3"/>
    <dgm:cxn modelId="{358EA18B-2754-4D68-91E5-DA1D710A7432}" type="presOf" srcId="{D1D4F407-5343-4D3F-B5B9-D407B03CAEB4}" destId="{D005CE8C-CC26-4C3E-AC11-E15060ECD759}" srcOrd="0" destOrd="0" presId="urn:microsoft.com/office/officeart/2005/8/layout/target3"/>
    <dgm:cxn modelId="{4A9AE1AE-5511-434E-BA4A-CF79804CC76C}" type="presOf" srcId="{4E88AA4B-99E2-4F72-AB6C-6C19D79982AB}" destId="{7B828645-70C1-4D23-9096-85017B3815D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501FF9B-3D8F-4F38-9D4F-1C7032038DB7}" type="presOf" srcId="{D1B46980-6531-4606-95E6-44980827E919}" destId="{EDA7BD5C-7C80-4146-A761-C21E357D1ED8}" srcOrd="1" destOrd="0" presId="urn:microsoft.com/office/officeart/2005/8/layout/target3"/>
    <dgm:cxn modelId="{39516351-C235-40A6-8594-66CC11EAC669}" type="presOf" srcId="{B651F6E3-6281-48DB-9319-2AEAFDAE7572}" destId="{974EAA48-1495-4C86-AC73-0E9F1747E3C6}" srcOrd="1" destOrd="0" presId="urn:microsoft.com/office/officeart/2005/8/layout/target3"/>
    <dgm:cxn modelId="{4B84BDF4-4CA6-492A-88C3-5601044A0798}" type="presOf" srcId="{D1B46980-6531-4606-95E6-44980827E919}" destId="{EA045D43-8088-4E18-87BE-1789E3426A92}" srcOrd="0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96B09738-BAA8-4E5E-B38B-33CD357F298B}" type="presOf" srcId="{4E88AA4B-99E2-4F72-AB6C-6C19D79982AB}" destId="{DB689421-4FD8-4F3B-A04A-70783B511D43}" srcOrd="1" destOrd="0" presId="urn:microsoft.com/office/officeart/2005/8/layout/target3"/>
    <dgm:cxn modelId="{0497DDCB-54A1-4F68-9118-9BFA55466849}" type="presOf" srcId="{D1D4F407-5343-4D3F-B5B9-D407B03CAEB4}" destId="{AED2198E-93D5-4001-81B4-73124B309672}" srcOrd="1" destOrd="0" presId="urn:microsoft.com/office/officeart/2005/8/layout/target3"/>
    <dgm:cxn modelId="{E5F0B514-8B28-4B41-9A1B-DB1AC9626C5A}" type="presOf" srcId="{D8197B8C-B260-4A16-BDF4-0947B075E274}" destId="{27935CD7-A716-4E81-86AA-EB790E5F1F76}" srcOrd="1" destOrd="0" presId="urn:microsoft.com/office/officeart/2005/8/layout/target3"/>
    <dgm:cxn modelId="{60A07ECB-8D94-41D6-A83B-0E97C6992C64}" type="presOf" srcId="{B651F6E3-6281-48DB-9319-2AEAFDAE7572}" destId="{F015BE57-5137-40D2-A44D-1B563514FC7F}" srcOrd="0" destOrd="0" presId="urn:microsoft.com/office/officeart/2005/8/layout/target3"/>
    <dgm:cxn modelId="{B8C7E8EA-AAE3-4878-9FFE-416A5E7FABB4}" type="presOf" srcId="{D8197B8C-B260-4A16-BDF4-0947B075E274}" destId="{A0E60D87-231D-4C1B-925D-B828E83A1A2D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4EFE8F40-7972-4601-99B7-1642D4FC4DAD}" type="presParOf" srcId="{333A1088-737F-45CB-B68E-254E46348037}" destId="{F5ABB229-8D3B-4694-996A-96F23CF14429}" srcOrd="0" destOrd="0" presId="urn:microsoft.com/office/officeart/2005/8/layout/target3"/>
    <dgm:cxn modelId="{95F3F6BD-7E12-4F87-9F67-B332A553F9EE}" type="presParOf" srcId="{333A1088-737F-45CB-B68E-254E46348037}" destId="{F41139FD-01EE-4571-8B17-4FB00FC51163}" srcOrd="1" destOrd="0" presId="urn:microsoft.com/office/officeart/2005/8/layout/target3"/>
    <dgm:cxn modelId="{2E8A8807-C429-4FF8-8FFF-CBCB54A0AF28}" type="presParOf" srcId="{333A1088-737F-45CB-B68E-254E46348037}" destId="{D005CE8C-CC26-4C3E-AC11-E15060ECD759}" srcOrd="2" destOrd="0" presId="urn:microsoft.com/office/officeart/2005/8/layout/target3"/>
    <dgm:cxn modelId="{27D24D05-B374-41E7-8527-11F4BFC4BD84}" type="presParOf" srcId="{333A1088-737F-45CB-B68E-254E46348037}" destId="{9AC702C8-3868-4C82-9F95-6E789599D438}" srcOrd="3" destOrd="0" presId="urn:microsoft.com/office/officeart/2005/8/layout/target3"/>
    <dgm:cxn modelId="{A3D45232-0A4C-4B29-9995-7BD7F093A43F}" type="presParOf" srcId="{333A1088-737F-45CB-B68E-254E46348037}" destId="{C56AD104-0517-429B-A338-6BAAE22359FE}" srcOrd="4" destOrd="0" presId="urn:microsoft.com/office/officeart/2005/8/layout/target3"/>
    <dgm:cxn modelId="{E618A994-FEEC-4019-A988-C06B345FD60E}" type="presParOf" srcId="{333A1088-737F-45CB-B68E-254E46348037}" destId="{7B828645-70C1-4D23-9096-85017B3815D3}" srcOrd="5" destOrd="0" presId="urn:microsoft.com/office/officeart/2005/8/layout/target3"/>
    <dgm:cxn modelId="{2E8A7EBE-26D4-4E55-BA61-89C0FCF6EC30}" type="presParOf" srcId="{333A1088-737F-45CB-B68E-254E46348037}" destId="{FB1C1992-71C7-4506-9692-28C1D8505AA7}" srcOrd="6" destOrd="0" presId="urn:microsoft.com/office/officeart/2005/8/layout/target3"/>
    <dgm:cxn modelId="{167DCB4E-5815-4AAB-AFFB-188B7E5D950C}" type="presParOf" srcId="{333A1088-737F-45CB-B68E-254E46348037}" destId="{F002FDA7-0EE0-4CD5-81B2-16EF8F133201}" srcOrd="7" destOrd="0" presId="urn:microsoft.com/office/officeart/2005/8/layout/target3"/>
    <dgm:cxn modelId="{98742F0D-3E3B-4514-B956-F7C654F92185}" type="presParOf" srcId="{333A1088-737F-45CB-B68E-254E46348037}" destId="{EA045D43-8088-4E18-87BE-1789E3426A92}" srcOrd="8" destOrd="0" presId="urn:microsoft.com/office/officeart/2005/8/layout/target3"/>
    <dgm:cxn modelId="{D4F212A8-7AC1-43DC-A9EB-FDDE57F5937F}" type="presParOf" srcId="{333A1088-737F-45CB-B68E-254E46348037}" destId="{8B95B813-8294-49E2-8E34-EBF96BCCE12F}" srcOrd="9" destOrd="0" presId="urn:microsoft.com/office/officeart/2005/8/layout/target3"/>
    <dgm:cxn modelId="{8215F8AC-52C7-4C49-A43A-699F64224312}" type="presParOf" srcId="{333A1088-737F-45CB-B68E-254E46348037}" destId="{532874C7-98A7-4C2A-8FC0-2AA25848A5EE}" srcOrd="10" destOrd="0" presId="urn:microsoft.com/office/officeart/2005/8/layout/target3"/>
    <dgm:cxn modelId="{200DBD54-3144-4BE5-8AC1-3E6E526ABAD9}" type="presParOf" srcId="{333A1088-737F-45CB-B68E-254E46348037}" destId="{F015BE57-5137-40D2-A44D-1B563514FC7F}" srcOrd="11" destOrd="0" presId="urn:microsoft.com/office/officeart/2005/8/layout/target3"/>
    <dgm:cxn modelId="{D85BB817-A944-4F75-BF63-88E35F4822B2}" type="presParOf" srcId="{333A1088-737F-45CB-B68E-254E46348037}" destId="{BF638725-8C2F-476E-BEB6-257F0C54AF4E}" srcOrd="12" destOrd="0" presId="urn:microsoft.com/office/officeart/2005/8/layout/target3"/>
    <dgm:cxn modelId="{60986638-D4DC-4B4E-92BB-1EAA798D2EAF}" type="presParOf" srcId="{333A1088-737F-45CB-B68E-254E46348037}" destId="{5E54BAA7-8971-4D23-B6AD-C42AB79D4B13}" srcOrd="13" destOrd="0" presId="urn:microsoft.com/office/officeart/2005/8/layout/target3"/>
    <dgm:cxn modelId="{2D5C4FB5-EB9E-428C-8AE4-D9A57C7788AF}" type="presParOf" srcId="{333A1088-737F-45CB-B68E-254E46348037}" destId="{A0E60D87-231D-4C1B-925D-B828E83A1A2D}" srcOrd="14" destOrd="0" presId="urn:microsoft.com/office/officeart/2005/8/layout/target3"/>
    <dgm:cxn modelId="{918E41BF-70FB-4697-B4A9-D80F4A18EE64}" type="presParOf" srcId="{333A1088-737F-45CB-B68E-254E46348037}" destId="{AED2198E-93D5-4001-81B4-73124B309672}" srcOrd="15" destOrd="0" presId="urn:microsoft.com/office/officeart/2005/8/layout/target3"/>
    <dgm:cxn modelId="{61E331D9-F3AB-4371-91B6-AB331E3B05DD}" type="presParOf" srcId="{333A1088-737F-45CB-B68E-254E46348037}" destId="{DB689421-4FD8-4F3B-A04A-70783B511D43}" srcOrd="16" destOrd="0" presId="urn:microsoft.com/office/officeart/2005/8/layout/target3"/>
    <dgm:cxn modelId="{CAA8D08F-972E-40D3-819F-A2EE86861B75}" type="presParOf" srcId="{333A1088-737F-45CB-B68E-254E46348037}" destId="{EDA7BD5C-7C80-4146-A761-C21E357D1ED8}" srcOrd="17" destOrd="0" presId="urn:microsoft.com/office/officeart/2005/8/layout/target3"/>
    <dgm:cxn modelId="{EFA99690-E901-46CB-88D4-7595ACED6BB3}" type="presParOf" srcId="{333A1088-737F-45CB-B68E-254E46348037}" destId="{974EAA48-1495-4C86-AC73-0E9F1747E3C6}" srcOrd="18" destOrd="0" presId="urn:microsoft.com/office/officeart/2005/8/layout/target3"/>
    <dgm:cxn modelId="{3CE41753-815C-44D1-B90A-3BAF3142E10B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808485" cy="18084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900947" y="0"/>
          <a:ext cx="6590547" cy="18084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</a:t>
          </a:r>
          <a:endParaRPr lang="cs-CZ" sz="2000" kern="1200" dirty="0"/>
        </a:p>
      </dsp:txBody>
      <dsp:txXfrm>
        <a:off x="900947" y="0"/>
        <a:ext cx="6590547" cy="289357"/>
      </dsp:txXfrm>
    </dsp:sp>
    <dsp:sp modelId="{C56AD104-0517-429B-A338-6BAAE22359FE}">
      <dsp:nvSpPr>
        <dsp:cNvPr id="0" name=""/>
        <dsp:cNvSpPr/>
      </dsp:nvSpPr>
      <dsp:spPr>
        <a:xfrm>
          <a:off x="189890" y="289357"/>
          <a:ext cx="1428703" cy="1428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904242" y="289357"/>
          <a:ext cx="6590547" cy="1428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MNICHOVICKÁ 62</a:t>
          </a:r>
          <a:endParaRPr lang="cs-CZ" sz="2000" kern="1200" dirty="0"/>
        </a:p>
      </dsp:txBody>
      <dsp:txXfrm>
        <a:off x="904242" y="289357"/>
        <a:ext cx="6590547" cy="289357"/>
      </dsp:txXfrm>
    </dsp:sp>
    <dsp:sp modelId="{F002FDA7-0EE0-4CD5-81B2-16EF8F133201}">
      <dsp:nvSpPr>
        <dsp:cNvPr id="0" name=""/>
        <dsp:cNvSpPr/>
      </dsp:nvSpPr>
      <dsp:spPr>
        <a:xfrm>
          <a:off x="379781" y="578715"/>
          <a:ext cx="1048921" cy="104892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904242" y="578715"/>
          <a:ext cx="6590547" cy="104892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LETMAJEROVÁ</a:t>
          </a:r>
          <a:endParaRPr lang="cs-CZ" sz="2000" kern="1200" dirty="0"/>
        </a:p>
      </dsp:txBody>
      <dsp:txXfrm>
        <a:off x="904242" y="578715"/>
        <a:ext cx="6590547" cy="289357"/>
      </dsp:txXfrm>
    </dsp:sp>
    <dsp:sp modelId="{532874C7-98A7-4C2A-8FC0-2AA25848A5EE}">
      <dsp:nvSpPr>
        <dsp:cNvPr id="0" name=""/>
        <dsp:cNvSpPr/>
      </dsp:nvSpPr>
      <dsp:spPr>
        <a:xfrm>
          <a:off x="569672" y="868072"/>
          <a:ext cx="669139" cy="6691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904242" y="868072"/>
          <a:ext cx="6590547" cy="6691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VY_32_INOVACE_12_ČJ3</a:t>
          </a:r>
          <a:endParaRPr lang="cs-CZ" sz="2000" kern="1200" dirty="0"/>
        </a:p>
      </dsp:txBody>
      <dsp:txXfrm>
        <a:off x="904242" y="868072"/>
        <a:ext cx="6590547" cy="289357"/>
      </dsp:txXfrm>
    </dsp:sp>
    <dsp:sp modelId="{5E54BAA7-8971-4D23-B6AD-C42AB79D4B13}">
      <dsp:nvSpPr>
        <dsp:cNvPr id="0" name=""/>
        <dsp:cNvSpPr/>
      </dsp:nvSpPr>
      <dsp:spPr>
        <a:xfrm>
          <a:off x="759563" y="1157430"/>
          <a:ext cx="289357" cy="28935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904242" y="1157430"/>
          <a:ext cx="6590547" cy="2893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Vyjmenovaná slova po P</a:t>
          </a:r>
          <a:endParaRPr lang="cs-CZ" sz="2000" kern="1200" dirty="0"/>
        </a:p>
      </dsp:txBody>
      <dsp:txXfrm>
        <a:off x="904242" y="1157430"/>
        <a:ext cx="6590547" cy="2893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CCDF53-50B9-4BC2-88BE-F97B5F1E607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BF3FB5-D6DA-4EDD-B012-7CC7512F1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85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5917048-E872-4936-8028-29E349D17B18}" type="slidenum">
              <a:rPr lang="cs-CZ">
                <a:solidFill>
                  <a:prstClr val="black"/>
                </a:solidFill>
              </a:rPr>
              <a:pPr eaLnBrk="1" hangingPunct="1"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B42449-2A4E-4FEE-AEC7-3DDBB6EA904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833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F3364-DB3C-4DE4-88A3-CF286B14C6E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548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56AF62-17EA-444C-ACBE-9BD13CE4C81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984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BF85DA-1FC1-4BDD-B337-009ACF5D45F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014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7C607D-2735-4AAE-855C-00894EE7BF5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9377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DC0F33-4521-4CB4-B276-8D1EED82495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89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37C26A-F51F-40E6-9CC0-F6E66180BDB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446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7B19F6-9542-4A2C-A159-CD957816439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245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F4D553-27A2-44D3-9E37-D2823B30BD9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8064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0F9ABA-8A93-45A7-9ED1-05C2E4C71DC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2088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13DD67-C5E3-4425-93DF-329CA283BB8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8930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801DE9-E754-4C08-B5C1-74E6371C27C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8925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B42449-2A4E-4FEE-AEC7-3DDBB6EA904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476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F3364-DB3C-4DE4-88A3-CF286B14C6E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27185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56AF62-17EA-444C-ACBE-9BD13CE4C81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3100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BF85DA-1FC1-4BDD-B337-009ACF5D45F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49795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7C607D-2735-4AAE-855C-00894EE7BF5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275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DC0F33-4521-4CB4-B276-8D1EED82495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2273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37C26A-F51F-40E6-9CC0-F6E66180BDB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69793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7B19F6-9542-4A2C-A159-CD957816439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8568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F4D553-27A2-44D3-9E37-D2823B30BD9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5985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0F9ABA-8A93-45A7-9ED1-05C2E4C71DC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0114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13DD67-C5E3-4425-93DF-329CA283BB8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96032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801DE9-E754-4C08-B5C1-74E6371C27C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80883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B42449-2A4E-4FEE-AEC7-3DDBB6EA904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8505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F3364-DB3C-4DE4-88A3-CF286B14C6E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1027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56AF62-17EA-444C-ACBE-9BD13CE4C81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020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BF85DA-1FC1-4BDD-B337-009ACF5D45F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2900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7C607D-2735-4AAE-855C-00894EE7BF5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83656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DC0F33-4521-4CB4-B276-8D1EED82495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1681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37C26A-F51F-40E6-9CC0-F6E66180BDB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18233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7B19F6-9542-4A2C-A159-CD957816439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62522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F4D553-27A2-44D3-9E37-D2823B30BD9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573871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0F9ABA-8A93-45A7-9ED1-05C2E4C71DC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67430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13DD67-C5E3-4425-93DF-329CA283BB8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02629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801DE9-E754-4C08-B5C1-74E6371C27C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84454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B42449-2A4E-4FEE-AEC7-3DDBB6EA904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56121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F3364-DB3C-4DE4-88A3-CF286B14C6E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668597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56AF62-17EA-444C-ACBE-9BD13CE4C81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146309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BF85DA-1FC1-4BDD-B337-009ACF5D45F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934578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7C607D-2735-4AAE-855C-00894EE7BF5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465103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DC0F33-4521-4CB4-B276-8D1EED82495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35937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37C26A-F51F-40E6-9CC0-F6E66180BDB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27017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7B19F6-9542-4A2C-A159-CD957816439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636592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F4D553-27A2-44D3-9E37-D2823B30BD9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744567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0F9ABA-8A93-45A7-9ED1-05C2E4C71DC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133098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13DD67-C5E3-4425-93DF-329CA283BB8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896403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801DE9-E754-4C08-B5C1-74E6371C27C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030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50DFCD1-26F1-4D1F-863D-02DC5D34D8C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598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50DFCD1-26F1-4D1F-863D-02DC5D34D8C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4801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50DFCD1-26F1-4D1F-863D-02DC5D34D8C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3634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50DFCD1-26F1-4D1F-863D-02DC5D34D8C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2486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85307515"/>
              </p:ext>
            </p:extLst>
          </p:nvPr>
        </p:nvGraphicFramePr>
        <p:xfrm>
          <a:off x="965642" y="1772816"/>
          <a:ext cx="7494790" cy="1808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68488" y="4238625"/>
            <a:ext cx="5407025" cy="1047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TextovéPole 1"/>
          <p:cNvSpPr txBox="1"/>
          <p:nvPr/>
        </p:nvSpPr>
        <p:spPr>
          <a:xfrm>
            <a:off x="307550" y="6237312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7534275" algn="l"/>
              </a:tabLst>
            </a:pPr>
            <a:r>
              <a:rPr lang="cs-CZ" dirty="0" smtClean="0"/>
              <a:t>20. 12. 2011	3.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878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materiál určen pro žáky 3. třídy na ZŠ</a:t>
            </a:r>
          </a:p>
          <a:p>
            <a:pPr eaLnBrk="1" hangingPunct="1"/>
            <a:r>
              <a:rPr lang="cs-CZ" dirty="0" smtClean="0"/>
              <a:t>vhodný pro použití na interaktivní tabuli, první cvičení doplňování slov do vět, v druhém cvičení přiřazování slov do příslušného sloupce podle i/y 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5742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700213"/>
            <a:ext cx="10152063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dirty="0" smtClean="0">
                <a:solidFill>
                  <a:schemeClr val="accent4"/>
                </a:solidFill>
              </a:rPr>
              <a:t>……………</a:t>
            </a:r>
            <a:r>
              <a:rPr lang="cs-CZ" sz="2800" dirty="0" smtClean="0"/>
              <a:t> chyba může ovlivnit výsledek zkoušky.</a:t>
            </a:r>
            <a:r>
              <a:rPr lang="cs-CZ" sz="2800" b="1" dirty="0" smtClean="0"/>
              <a:t> 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dirty="0" smtClean="0"/>
              <a:t>Déšť …………. vyprahlou zem. 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dirty="0" smtClean="0"/>
              <a:t>Vězeň si ………… trest a byl propuštěn</a:t>
            </a:r>
            <a:r>
              <a:rPr lang="cs-CZ" sz="2800" b="1" dirty="0" smtClean="0"/>
              <a:t>. 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dirty="0" smtClean="0"/>
              <a:t>…………</a:t>
            </a:r>
            <a:r>
              <a:rPr lang="cs-CZ" sz="2800" dirty="0" smtClean="0">
                <a:solidFill>
                  <a:srgbClr val="008000"/>
                </a:solidFill>
              </a:rPr>
              <a:t> </a:t>
            </a:r>
            <a:r>
              <a:rPr lang="cs-CZ" sz="2800" dirty="0" smtClean="0"/>
              <a:t>klec byla oblíbeným místem v ZOO.</a:t>
            </a:r>
            <a:r>
              <a:rPr lang="cs-CZ" sz="2800" b="1" dirty="0" smtClean="0"/>
              <a:t> 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dirty="0" smtClean="0"/>
              <a:t>………… mě v zádech, ačkoliv jsem</a:t>
            </a:r>
            <a:r>
              <a:rPr lang="cs-CZ" sz="2800" dirty="0" smtClean="0">
                <a:solidFill>
                  <a:srgbClr val="008000"/>
                </a:solidFill>
              </a:rPr>
              <a:t> </a:t>
            </a:r>
            <a:r>
              <a:rPr lang="cs-CZ" sz="2800" dirty="0" smtClean="0"/>
              <a:t>bylinkový čaj.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dirty="0" smtClean="0"/>
              <a:t>     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dirty="0" smtClean="0"/>
              <a:t>             </a:t>
            </a:r>
            <a:r>
              <a:rPr lang="cs-CZ" sz="2800" dirty="0" err="1" smtClean="0"/>
              <a:t>p_l</a:t>
            </a:r>
            <a:r>
              <a:rPr lang="cs-CZ" sz="2800" dirty="0" smtClean="0"/>
              <a:t>                           </a:t>
            </a:r>
            <a:r>
              <a:rPr lang="cs-CZ" sz="2800" dirty="0" err="1" smtClean="0"/>
              <a:t>Pravop-sná</a:t>
            </a:r>
            <a:endParaRPr lang="cs-CZ" sz="2800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b="1" dirty="0" smtClean="0"/>
              <a:t>           </a:t>
            </a:r>
            <a:r>
              <a:rPr lang="cs-CZ" sz="2800" dirty="0" err="1" smtClean="0"/>
              <a:t>Op_čí</a:t>
            </a:r>
            <a:r>
              <a:rPr lang="cs-CZ" sz="2800" dirty="0" smtClean="0"/>
              <a:t>                            </a:t>
            </a:r>
            <a:r>
              <a:rPr lang="cs-CZ" sz="2800" dirty="0" err="1" smtClean="0"/>
              <a:t>P_chá</a:t>
            </a:r>
            <a:r>
              <a:rPr lang="cs-CZ" sz="2800" dirty="0" smtClean="0"/>
              <a:t>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dirty="0" smtClean="0"/>
              <a:t>          </a:t>
            </a:r>
            <a:r>
              <a:rPr lang="cs-CZ" sz="2800" dirty="0" err="1" smtClean="0"/>
              <a:t>zkrop_l</a:t>
            </a:r>
            <a:r>
              <a:rPr lang="cs-CZ" sz="2800" dirty="0" smtClean="0"/>
              <a:t>                         </a:t>
            </a:r>
            <a:r>
              <a:rPr lang="cs-CZ" sz="2800" dirty="0" err="1" smtClean="0"/>
              <a:t>odp_kal</a:t>
            </a:r>
            <a:endParaRPr lang="cs-CZ" sz="2800" dirty="0" smtClean="0"/>
          </a:p>
          <a:p>
            <a:pPr eaLnBrk="1" hangingPunct="1">
              <a:lnSpc>
                <a:spcPct val="80000"/>
              </a:lnSpc>
              <a:defRPr/>
            </a:pPr>
            <a:endParaRPr lang="cs-CZ" sz="2800" b="1" dirty="0" smtClean="0">
              <a:solidFill>
                <a:srgbClr val="00FF00"/>
              </a:solidFill>
            </a:endParaRPr>
          </a:p>
        </p:txBody>
      </p:sp>
      <p:sp>
        <p:nvSpPr>
          <p:cNvPr id="6147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38237"/>
          </a:xfrm>
        </p:spPr>
        <p:txBody>
          <a:bodyPr/>
          <a:lstStyle/>
          <a:p>
            <a:pPr eaLnBrk="1" hangingPunct="1"/>
            <a:r>
              <a:rPr lang="cs-CZ" sz="4000" dirty="0" smtClean="0">
                <a:solidFill>
                  <a:srgbClr val="6600FF"/>
                </a:solidFill>
                <a:latin typeface="Algerian" pitchFamily="82" charset="0"/>
              </a:rPr>
              <a:t>DOPLŇTE</a:t>
            </a:r>
            <a:r>
              <a:rPr lang="cs-CZ" sz="3200" dirty="0" smtClean="0">
                <a:solidFill>
                  <a:srgbClr val="6600FF"/>
                </a:solidFill>
                <a:latin typeface="Algerian" pitchFamily="82" charset="0"/>
              </a:rPr>
              <a:t> </a:t>
            </a:r>
            <a:r>
              <a:rPr lang="cs-CZ" sz="4000" i="1" dirty="0" smtClean="0">
                <a:solidFill>
                  <a:srgbClr val="6600FF"/>
                </a:solidFill>
                <a:latin typeface="Algerian" pitchFamily="82" charset="0"/>
              </a:rPr>
              <a:t>i/Y  </a:t>
            </a:r>
            <a:r>
              <a:rPr lang="cs-CZ" sz="4000" dirty="0" smtClean="0">
                <a:solidFill>
                  <a:srgbClr val="6600FF"/>
                </a:solidFill>
                <a:latin typeface="Algerian" pitchFamily="82" charset="0"/>
              </a:rPr>
              <a:t>a dopište slova do </a:t>
            </a:r>
            <a:r>
              <a:rPr lang="cs-CZ" sz="4000" dirty="0" err="1" smtClean="0">
                <a:solidFill>
                  <a:srgbClr val="6600FF"/>
                </a:solidFill>
                <a:latin typeface="Algerian" pitchFamily="82" charset="0"/>
              </a:rPr>
              <a:t>vĚT</a:t>
            </a:r>
            <a:r>
              <a:rPr lang="cs-CZ" sz="4000" dirty="0" smtClean="0">
                <a:solidFill>
                  <a:srgbClr val="6600FF"/>
                </a:solidFill>
                <a:latin typeface="Algerian" pitchFamily="82" charset="0"/>
              </a:rPr>
              <a:t> </a:t>
            </a:r>
            <a:endParaRPr lang="cs-CZ" sz="3200" dirty="0" smtClean="0">
              <a:solidFill>
                <a:srgbClr val="6600FF"/>
              </a:solidFill>
              <a:latin typeface="Algerian" pitchFamily="82" charset="0"/>
            </a:endParaRPr>
          </a:p>
        </p:txBody>
      </p:sp>
      <p:sp>
        <p:nvSpPr>
          <p:cNvPr id="6148" name="TextovéPole 1"/>
          <p:cNvSpPr txBox="1">
            <a:spLocks noChangeArrowheads="1"/>
          </p:cNvSpPr>
          <p:nvPr/>
        </p:nvSpPr>
        <p:spPr bwMode="auto">
          <a:xfrm>
            <a:off x="4859338" y="4652963"/>
            <a:ext cx="23050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518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608" y="7533456"/>
            <a:ext cx="8229600" cy="320899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i="1" dirty="0" smtClean="0">
                <a:latin typeface="Arial Black" pitchFamily="34" charset="0"/>
              </a:rPr>
              <a:t>          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i="1" dirty="0" smtClean="0">
                <a:latin typeface="Arial Black" pitchFamily="34" charset="0"/>
              </a:rPr>
              <a:t> 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i="1" dirty="0" smtClean="0">
                <a:latin typeface="Arial Black" pitchFamily="34" charset="0"/>
              </a:rPr>
              <a:t>      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i="1" dirty="0" smtClean="0">
                <a:latin typeface="Arial Black" pitchFamily="34" charset="0"/>
              </a:rPr>
              <a:t> </a:t>
            </a:r>
          </a:p>
        </p:txBody>
      </p:sp>
      <p:sp>
        <p:nvSpPr>
          <p:cNvPr id="7171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3623979" cy="1143000"/>
          </a:xfrm>
        </p:spPr>
        <p:txBody>
          <a:bodyPr/>
          <a:lstStyle/>
          <a:p>
            <a:pPr eaLnBrk="1" hangingPunct="1"/>
            <a:r>
              <a:rPr lang="cs-CZ" sz="2400" dirty="0" err="1" smtClean="0">
                <a:solidFill>
                  <a:srgbClr val="6600FF"/>
                </a:solidFill>
                <a:latin typeface="Algerian" pitchFamily="82" charset="0"/>
              </a:rPr>
              <a:t>VYJMENOVanÁ</a:t>
            </a:r>
            <a:r>
              <a:rPr lang="cs-CZ" sz="2400" dirty="0" smtClean="0">
                <a:solidFill>
                  <a:srgbClr val="6600FF"/>
                </a:solidFill>
                <a:latin typeface="Algerian" pitchFamily="82" charset="0"/>
              </a:rPr>
              <a:t>  SLOVA PO </a:t>
            </a:r>
            <a:r>
              <a:rPr lang="cs-CZ" sz="2400" i="1" dirty="0" smtClean="0">
                <a:solidFill>
                  <a:srgbClr val="6600FF"/>
                </a:solidFill>
                <a:latin typeface="Algerian" pitchFamily="82" charset="0"/>
              </a:rPr>
              <a:t>P</a:t>
            </a:r>
            <a:r>
              <a:rPr lang="cs-CZ" sz="2400" dirty="0" smtClean="0">
                <a:solidFill>
                  <a:srgbClr val="6600FF"/>
                </a:solidFill>
                <a:latin typeface="Algerian" pitchFamily="82" charset="0"/>
              </a:rPr>
              <a:t> A SLOVA S NIMI PŘÍBUZNÁ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51746" y="4536630"/>
            <a:ext cx="1537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P_LULKA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89871" y="5079201"/>
            <a:ext cx="1125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P_TEL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68205" y="4507108"/>
            <a:ext cx="2646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LICHOKOP_TNÍK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03451" y="5046796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P_SK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80354" y="5066366"/>
            <a:ext cx="18437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P_SKOVEC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4936" y="5066366"/>
            <a:ext cx="16385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P_VOŇKA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54145" y="5653746"/>
            <a:ext cx="1974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ČEP_ŘIT SE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5677722"/>
            <a:ext cx="1159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P_LOT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6357" y="5653745"/>
            <a:ext cx="7841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P_R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05704" y="5677722"/>
            <a:ext cx="16385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P_PNOUT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3300" y="6192021"/>
            <a:ext cx="1820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PRAVOP_S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48012" y="4514771"/>
            <a:ext cx="20826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OSTRÁ P_LA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83489" y="4514769"/>
            <a:ext cx="14262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KOP_TO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7281" y="6195919"/>
            <a:ext cx="989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P_HA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9924" y="6192021"/>
            <a:ext cx="17115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KLOP_TAT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76530" y="6211561"/>
            <a:ext cx="1933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P_LNÍK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19876" y="6184813"/>
            <a:ext cx="1176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P_SEK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50352" y="5730356"/>
            <a:ext cx="15464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P_ŘIT SE</a:t>
            </a:r>
            <a:endParaRPr lang="cs-CZ" sz="2400" dirty="0"/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4499729" y="1175048"/>
            <a:ext cx="914400" cy="21396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4441371" y="1175048"/>
            <a:ext cx="972758" cy="29470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595303" y="338549"/>
            <a:ext cx="40961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6600FF"/>
                </a:solidFill>
                <a:latin typeface="Algerian" pitchFamily="82" charset="0"/>
              </a:rPr>
              <a:t> SLOVA s </a:t>
            </a:r>
            <a:r>
              <a:rPr lang="cs-CZ" sz="2400" i="1" dirty="0" smtClean="0">
                <a:solidFill>
                  <a:srgbClr val="6600FF"/>
                </a:solidFill>
                <a:latin typeface="Algerian" pitchFamily="82" charset="0"/>
              </a:rPr>
              <a:t>i/Í</a:t>
            </a:r>
            <a:r>
              <a:rPr lang="cs-CZ" sz="2400" dirty="0" smtClean="0">
                <a:solidFill>
                  <a:srgbClr val="6600FF"/>
                </a:solidFill>
                <a:latin typeface="Algerian" pitchFamily="82" charset="0"/>
              </a:rPr>
              <a:t> </a:t>
            </a:r>
            <a:r>
              <a:rPr lang="cs-CZ" sz="2400" i="1" dirty="0" smtClean="0">
                <a:solidFill>
                  <a:srgbClr val="6600FF"/>
                </a:solidFill>
                <a:latin typeface="Algerian" pitchFamily="82" charset="0"/>
              </a:rPr>
              <a:t>P</a:t>
            </a:r>
            <a:r>
              <a:rPr lang="cs-CZ" sz="2400" dirty="0" smtClean="0">
                <a:solidFill>
                  <a:srgbClr val="6600FF"/>
                </a:solidFill>
                <a:latin typeface="Algerian" pitchFamily="82" charset="0"/>
              </a:rPr>
              <a:t> o OBOJETNÉ </a:t>
            </a:r>
          </a:p>
          <a:p>
            <a:pPr algn="ctr"/>
            <a:r>
              <a:rPr lang="cs-CZ" sz="2400" dirty="0" smtClean="0">
                <a:solidFill>
                  <a:srgbClr val="6600FF"/>
                </a:solidFill>
                <a:latin typeface="Algerian" pitchFamily="82" charset="0"/>
              </a:rPr>
              <a:t>SOUHLÁSCE P</a:t>
            </a:r>
            <a:endParaRPr lang="cs-CZ" sz="2400" dirty="0"/>
          </a:p>
        </p:txBody>
      </p:sp>
      <p:cxnSp>
        <p:nvCxnSpPr>
          <p:cNvPr id="7190" name="Přímá spojnice 7189"/>
          <p:cNvCxnSpPr/>
          <p:nvPr/>
        </p:nvCxnSpPr>
        <p:spPr>
          <a:xfrm>
            <a:off x="4499729" y="188640"/>
            <a:ext cx="0" cy="4248472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93" name="Přímá spojnice 7192"/>
          <p:cNvCxnSpPr/>
          <p:nvPr/>
        </p:nvCxnSpPr>
        <p:spPr>
          <a:xfrm>
            <a:off x="449924" y="1484784"/>
            <a:ext cx="8241493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98" name="TextovéPole 7197"/>
          <p:cNvSpPr txBox="1"/>
          <p:nvPr/>
        </p:nvSpPr>
        <p:spPr>
          <a:xfrm>
            <a:off x="5909713" y="5079201"/>
            <a:ext cx="16330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NETOP_R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6549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123</Words>
  <Application>Microsoft Office PowerPoint</Application>
  <PresentationFormat>Předvádění na obrazovce (4:3)</PresentationFormat>
  <Paragraphs>46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4</vt:i4>
      </vt:variant>
    </vt:vector>
  </HeadingPairs>
  <TitlesOfParts>
    <vt:vector size="8" baseType="lpstr">
      <vt:lpstr>Výchozí návrh</vt:lpstr>
      <vt:lpstr>1_Výchozí návrh</vt:lpstr>
      <vt:lpstr>2_Výchozí návrh</vt:lpstr>
      <vt:lpstr>3_Výchozí návrh</vt:lpstr>
      <vt:lpstr>Prezentace aplikace PowerPoint</vt:lpstr>
      <vt:lpstr>ANOTACE</vt:lpstr>
      <vt:lpstr>DOPLŇTE i/Y  a dopište slova do vĚT </vt:lpstr>
      <vt:lpstr>VYJMENOVanÁ  SLOVA PO P A SLOVA S NIMI PŘÍBUZNÁ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7</cp:revision>
  <dcterms:created xsi:type="dcterms:W3CDTF">2012-02-05T18:23:41Z</dcterms:created>
  <dcterms:modified xsi:type="dcterms:W3CDTF">2012-03-15T20:21:33Z</dcterms:modified>
</cp:coreProperties>
</file>