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8" r:id="rId3"/>
    <p:sldId id="260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71" autoAdjust="0"/>
  </p:normalViewPr>
  <p:slideViewPr>
    <p:cSldViewPr>
      <p:cViewPr>
        <p:scale>
          <a:sx n="70" d="100"/>
          <a:sy n="70" d="100"/>
        </p:scale>
        <p:origin x="-990" y="-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</a:t>
          </a:r>
          <a:r>
            <a:rPr lang="cs-CZ" sz="2000" dirty="0" smtClean="0"/>
            <a:t>: Vyjmenovaná slova po </a:t>
          </a:r>
          <a:r>
            <a:rPr lang="cs-CZ" sz="2000" dirty="0" smtClean="0"/>
            <a:t>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50" custLinFactNeighborY="64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936443-0C0B-4752-BADC-89A12A5117E6}" type="presOf" srcId="{D8197B8C-B260-4A16-BDF4-0947B075E274}" destId="{25B08C86-7E15-44DC-BE7F-FFB55DD49D12}" srcOrd="0" destOrd="0" presId="urn:microsoft.com/office/officeart/2005/8/layout/target3"/>
    <dgm:cxn modelId="{93F2BC48-2A4D-43E2-89C0-EF8E1FF4E13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B09DB0-3437-4738-A9AB-F140EFE5F7B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2D01CC-34A9-4432-9ACA-84FFF63A6262}" type="presOf" srcId="{D8197B8C-B260-4A16-BDF4-0947B075E274}" destId="{5A5FFA88-C948-4069-8E93-59FA12366E83}" srcOrd="1" destOrd="0" presId="urn:microsoft.com/office/officeart/2005/8/layout/target3"/>
    <dgm:cxn modelId="{FA202A04-9292-4A7F-9854-F2970DF9E50A}" type="presOf" srcId="{757F3AB3-0718-4624-B441-E567A8F0AB56}" destId="{333A1088-737F-45CB-B68E-254E46348037}" srcOrd="0" destOrd="0" presId="urn:microsoft.com/office/officeart/2005/8/layout/target3"/>
    <dgm:cxn modelId="{1FEC930D-9C7C-49A2-8518-2811334613F9}" type="presOf" srcId="{D1D4F407-5343-4D3F-B5B9-D407B03CAEB4}" destId="{AED2198E-93D5-4001-81B4-73124B309672}" srcOrd="1" destOrd="0" presId="urn:microsoft.com/office/officeart/2005/8/layout/target3"/>
    <dgm:cxn modelId="{C3F84AE6-725F-49EE-BCD8-B68931619BF2}" type="presOf" srcId="{B651F6E3-6281-48DB-9319-2AEAFDAE7572}" destId="{6BB5E863-4638-4E1D-BFDE-399D028AC4ED}" srcOrd="1" destOrd="0" presId="urn:microsoft.com/office/officeart/2005/8/layout/target3"/>
    <dgm:cxn modelId="{28BA84B3-7F47-41D6-9E19-EE188C640C5B}" type="presOf" srcId="{D1B46980-6531-4606-95E6-44980827E919}" destId="{2BE915AB-18AA-4053-B92C-3BFC9ED204BB}" srcOrd="1" destOrd="0" presId="urn:microsoft.com/office/officeart/2005/8/layout/target3"/>
    <dgm:cxn modelId="{601CE54E-FDC8-4D82-AC7A-238E4421808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B19349-F0D1-4426-B830-49C9EC35BAA4}" type="presParOf" srcId="{333A1088-737F-45CB-B68E-254E46348037}" destId="{F5ABB229-8D3B-4694-996A-96F23CF14429}" srcOrd="0" destOrd="0" presId="urn:microsoft.com/office/officeart/2005/8/layout/target3"/>
    <dgm:cxn modelId="{AE9A3CE3-DE41-4E6E-8034-F92122DC2B1D}" type="presParOf" srcId="{333A1088-737F-45CB-B68E-254E46348037}" destId="{F41139FD-01EE-4571-8B17-4FB00FC51163}" srcOrd="1" destOrd="0" presId="urn:microsoft.com/office/officeart/2005/8/layout/target3"/>
    <dgm:cxn modelId="{2063827B-7E8F-4133-A4ED-A5AE8EC6C633}" type="presParOf" srcId="{333A1088-737F-45CB-B68E-254E46348037}" destId="{D005CE8C-CC26-4C3E-AC11-E15060ECD759}" srcOrd="2" destOrd="0" presId="urn:microsoft.com/office/officeart/2005/8/layout/target3"/>
    <dgm:cxn modelId="{0D80750D-67FF-4B7D-A6B4-46C10CA1DB4C}" type="presParOf" srcId="{333A1088-737F-45CB-B68E-254E46348037}" destId="{2C702D82-9B77-49B7-9568-BB8EB47C3372}" srcOrd="3" destOrd="0" presId="urn:microsoft.com/office/officeart/2005/8/layout/target3"/>
    <dgm:cxn modelId="{0CB40FD0-C038-4CD0-907E-995BC210E2D9}" type="presParOf" srcId="{333A1088-737F-45CB-B68E-254E46348037}" destId="{A52A0455-90FF-4808-ABD0-F02540D31D5A}" srcOrd="4" destOrd="0" presId="urn:microsoft.com/office/officeart/2005/8/layout/target3"/>
    <dgm:cxn modelId="{D50664C4-8D3F-4ACB-B01B-A5780372504D}" type="presParOf" srcId="{333A1088-737F-45CB-B68E-254E46348037}" destId="{6140AFEC-043D-4C43-A2F9-D0F5331DF3A3}" srcOrd="5" destOrd="0" presId="urn:microsoft.com/office/officeart/2005/8/layout/target3"/>
    <dgm:cxn modelId="{56CD9857-7A51-4162-91E5-11393AC877BB}" type="presParOf" srcId="{333A1088-737F-45CB-B68E-254E46348037}" destId="{9358AC05-5D7D-4327-9F80-1AD486AEA664}" srcOrd="6" destOrd="0" presId="urn:microsoft.com/office/officeart/2005/8/layout/target3"/>
    <dgm:cxn modelId="{3B2CAC37-3044-4AAA-8EE7-8B897ED73528}" type="presParOf" srcId="{333A1088-737F-45CB-B68E-254E46348037}" destId="{313FC574-E1CD-4FB4-B054-0B805CE0447D}" srcOrd="7" destOrd="0" presId="urn:microsoft.com/office/officeart/2005/8/layout/target3"/>
    <dgm:cxn modelId="{A06042A1-4F95-4B72-ABF3-A2C0D7CBD24F}" type="presParOf" srcId="{333A1088-737F-45CB-B68E-254E46348037}" destId="{619D679B-A015-4ECF-8348-D1034C574F40}" srcOrd="8" destOrd="0" presId="urn:microsoft.com/office/officeart/2005/8/layout/target3"/>
    <dgm:cxn modelId="{4AB5F8A8-B757-4DAF-B67F-0894E3E9ED2B}" type="presParOf" srcId="{333A1088-737F-45CB-B68E-254E46348037}" destId="{322283A8-4A27-4CDA-BAE3-F381106A9174}" srcOrd="9" destOrd="0" presId="urn:microsoft.com/office/officeart/2005/8/layout/target3"/>
    <dgm:cxn modelId="{BF311E50-B5D0-4831-92A9-30A2FB359F17}" type="presParOf" srcId="{333A1088-737F-45CB-B68E-254E46348037}" destId="{FFC9F71D-1B4F-4AD9-A4A6-86ADEFC8AF5C}" srcOrd="10" destOrd="0" presId="urn:microsoft.com/office/officeart/2005/8/layout/target3"/>
    <dgm:cxn modelId="{254E9923-D582-401F-8F85-74C3CC6CF90B}" type="presParOf" srcId="{333A1088-737F-45CB-B68E-254E46348037}" destId="{25B08C86-7E15-44DC-BE7F-FFB55DD49D12}" srcOrd="11" destOrd="0" presId="urn:microsoft.com/office/officeart/2005/8/layout/target3"/>
    <dgm:cxn modelId="{2E7804F8-5388-4F43-977D-413101BB6FDF}" type="presParOf" srcId="{333A1088-737F-45CB-B68E-254E46348037}" destId="{AED2198E-93D5-4001-81B4-73124B309672}" srcOrd="12" destOrd="0" presId="urn:microsoft.com/office/officeart/2005/8/layout/target3"/>
    <dgm:cxn modelId="{EFFD169E-0D2A-4137-B13F-F73A33967AED}" type="presParOf" srcId="{333A1088-737F-45CB-B68E-254E46348037}" destId="{2BE915AB-18AA-4053-B92C-3BFC9ED204BB}" srcOrd="13" destOrd="0" presId="urn:microsoft.com/office/officeart/2005/8/layout/target3"/>
    <dgm:cxn modelId="{94ED5EF8-31DD-489C-ADDB-A2D38A8D5ECE}" type="presParOf" srcId="{333A1088-737F-45CB-B68E-254E46348037}" destId="{6BB5E863-4638-4E1D-BFDE-399D028AC4ED}" srcOrd="14" destOrd="0" presId="urn:microsoft.com/office/officeart/2005/8/layout/target3"/>
    <dgm:cxn modelId="{BE62EA3A-4D8B-4A41-ADD4-31AFC12068E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1493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 </a:t>
          </a:r>
          <a:endParaRPr lang="cs-CZ" sz="2000" kern="1200" dirty="0"/>
        </a:p>
      </dsp:txBody>
      <dsp:txXfrm>
        <a:off x="731493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</a:t>
          </a:r>
          <a:r>
            <a:rPr lang="cs-CZ" sz="2000" kern="1200" dirty="0" smtClean="0"/>
            <a:t>: Vyjmenovaná slova po </a:t>
          </a:r>
          <a:r>
            <a:rPr lang="cs-CZ" sz="2000" kern="1200" dirty="0" smtClean="0"/>
            <a:t>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4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34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3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27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681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86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355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791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528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67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863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2751E-41D7-4833-92CC-69EAE7E3139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E175C-A676-4AC2-A237-3AF6299895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434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90347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72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procvičování vyjmenovaných slov po 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8079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6915" y="375559"/>
            <a:ext cx="7590861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Barevně označ trojice příbuzných slov: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36537" y="2152019"/>
            <a:ext cx="1507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smýkat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02281" y="4473684"/>
            <a:ext cx="11442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smyk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3744" y="1294166"/>
            <a:ext cx="1547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smyčka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5712" y="3205404"/>
            <a:ext cx="1353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myška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24912" y="4985558"/>
            <a:ext cx="14990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myšina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53308" y="3649547"/>
            <a:ext cx="1573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myšák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6071" y="2668329"/>
            <a:ext cx="1151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umýt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39577" y="1294165"/>
            <a:ext cx="1328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ymýt</a:t>
            </a:r>
            <a:endParaRPr lang="cs-CZ" sz="48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740946" y="3211002"/>
            <a:ext cx="1152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omýt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98054" y="4092225"/>
            <a:ext cx="1722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zamykat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90140" y="5338103"/>
            <a:ext cx="2736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uzamykatelný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86102" y="2152020"/>
            <a:ext cx="2151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nezamykej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5539" y="1314058"/>
            <a:ext cx="2577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hmyzožravec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24912" y="2944108"/>
            <a:ext cx="1279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hmyzí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26770" y="3830615"/>
            <a:ext cx="117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hmyz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29969" y="5014937"/>
            <a:ext cx="1588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vymýtit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6915" y="3830615"/>
            <a:ext cx="14783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mýtina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69124" y="2413630"/>
            <a:ext cx="2033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ymýcený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65846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052736"/>
            <a:ext cx="77768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zam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__kat                           s m__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šákem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</a:t>
            </a: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ym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tit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pampel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__šek</a:t>
            </a:r>
          </a:p>
          <a:p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dotěrný                              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kl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__čem</a:t>
            </a: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__š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u__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ita</a:t>
            </a:r>
            <a:endParaRPr lang="cs-CZ" sz="36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um__vat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kus lesa</a:t>
            </a: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čec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oheň</a:t>
            </a: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ozdm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__chat                      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hm__z</a:t>
            </a:r>
            <a:endParaRPr lang="cs-CZ" sz="36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__ří                              m__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dlem</a:t>
            </a:r>
            <a:endParaRPr lang="cs-CZ" sz="36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3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lem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</a:t>
            </a:r>
            <a:r>
              <a:rPr lang="cs-CZ" sz="3600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ždí</a:t>
            </a:r>
            <a:r>
              <a:rPr lang="cs-CZ" sz="3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a housle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6466" y="361332"/>
            <a:ext cx="8237704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Doplňte i/y do slova a spojte dvojice slov: </a:t>
            </a:r>
          </a:p>
        </p:txBody>
      </p:sp>
    </p:spTree>
    <p:extLst>
      <p:ext uri="{BB962C8B-B14F-4D97-AF65-F5344CB8AC3E}">
        <p14:creationId xmlns:p14="http://schemas.microsoft.com/office/powerpoint/2010/main" val="59441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134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13</cp:revision>
  <dcterms:created xsi:type="dcterms:W3CDTF">2012-01-16T14:53:38Z</dcterms:created>
  <dcterms:modified xsi:type="dcterms:W3CDTF">2012-03-15T20:23:29Z</dcterms:modified>
</cp:coreProperties>
</file>