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4" r:id="rId3"/>
    <p:sldId id="257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684" y="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VY_32_INOVACE_06_ČJ3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V., MNICHOVICKÁ 62 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ŠÁRKA LETMAJEROVÁ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/>
            <a:t>Vyjmenovaná slova po </a:t>
          </a:r>
          <a:r>
            <a:rPr lang="cs-CZ" sz="2000" dirty="0" smtClean="0"/>
            <a:t>L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50" custLinFactNeighborY="6499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92C90B7-8A6E-4BFB-93E7-953AEA707176}" type="presOf" srcId="{757F3AB3-0718-4624-B441-E567A8F0AB56}" destId="{333A1088-737F-45CB-B68E-254E46348037}" srcOrd="0" destOrd="0" presId="urn:microsoft.com/office/officeart/2005/8/layout/target3"/>
    <dgm:cxn modelId="{E77935C2-B256-4D86-8A7E-9A3326DC21A2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B6CC25DD-3C51-4B87-A1DF-2C9D510EB8E0}" type="presOf" srcId="{D8197B8C-B260-4A16-BDF4-0947B075E274}" destId="{25B08C86-7E15-44DC-BE7F-FFB55DD49D12}" srcOrd="0" destOrd="0" presId="urn:microsoft.com/office/officeart/2005/8/layout/target3"/>
    <dgm:cxn modelId="{2CB18EAA-74FD-4C9A-8271-46E14EF50769}" type="presOf" srcId="{D1B46980-6531-4606-95E6-44980827E919}" destId="{6140AFEC-043D-4C43-A2F9-D0F5331DF3A3}" srcOrd="0" destOrd="0" presId="urn:microsoft.com/office/officeart/2005/8/layout/target3"/>
    <dgm:cxn modelId="{845784EA-DCFD-4A7D-8C63-A2299F97BD5E}" type="presOf" srcId="{D1D4F407-5343-4D3F-B5B9-D407B03CAEB4}" destId="{D005CE8C-CC26-4C3E-AC11-E15060ECD759}" srcOrd="0" destOrd="0" presId="urn:microsoft.com/office/officeart/2005/8/layout/target3"/>
    <dgm:cxn modelId="{FBD17875-A250-490B-AC47-AFE5F4B5826D}" type="presOf" srcId="{D8197B8C-B260-4A16-BDF4-0947B075E274}" destId="{5A5FFA88-C948-4069-8E93-59FA12366E83}" srcOrd="1" destOrd="0" presId="urn:microsoft.com/office/officeart/2005/8/layout/target3"/>
    <dgm:cxn modelId="{D0F55B57-AA63-4539-AFF3-CEEF974F7ABE}" type="presOf" srcId="{B651F6E3-6281-48DB-9319-2AEAFDAE7572}" destId="{6BB5E863-4638-4E1D-BFDE-399D028AC4ED}" srcOrd="1" destOrd="0" presId="urn:microsoft.com/office/officeart/2005/8/layout/target3"/>
    <dgm:cxn modelId="{0383F2C4-6318-47F4-929A-E5E6970AA388}" type="presOf" srcId="{D1B46980-6531-4606-95E6-44980827E919}" destId="{2BE915AB-18AA-4053-B92C-3BFC9ED204BB}" srcOrd="1" destOrd="0" presId="urn:microsoft.com/office/officeart/2005/8/layout/target3"/>
    <dgm:cxn modelId="{F265F682-F258-4AE3-B458-0A98F066E6E6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CB18C47-BF1D-4052-B7CC-C39CB9E97A38}" type="presParOf" srcId="{333A1088-737F-45CB-B68E-254E46348037}" destId="{F5ABB229-8D3B-4694-996A-96F23CF14429}" srcOrd="0" destOrd="0" presId="urn:microsoft.com/office/officeart/2005/8/layout/target3"/>
    <dgm:cxn modelId="{FB1498CB-AC61-4182-90DF-BE5552F0AEF6}" type="presParOf" srcId="{333A1088-737F-45CB-B68E-254E46348037}" destId="{F41139FD-01EE-4571-8B17-4FB00FC51163}" srcOrd="1" destOrd="0" presId="urn:microsoft.com/office/officeart/2005/8/layout/target3"/>
    <dgm:cxn modelId="{EF897E16-077D-46F5-8999-D1EB032C8FDC}" type="presParOf" srcId="{333A1088-737F-45CB-B68E-254E46348037}" destId="{D005CE8C-CC26-4C3E-AC11-E15060ECD759}" srcOrd="2" destOrd="0" presId="urn:microsoft.com/office/officeart/2005/8/layout/target3"/>
    <dgm:cxn modelId="{A8299BBF-00B4-464C-9C20-61E28A639B0E}" type="presParOf" srcId="{333A1088-737F-45CB-B68E-254E46348037}" destId="{2C702D82-9B77-49B7-9568-BB8EB47C3372}" srcOrd="3" destOrd="0" presId="urn:microsoft.com/office/officeart/2005/8/layout/target3"/>
    <dgm:cxn modelId="{C8FB70D4-97D7-4F0C-B54B-22240435FB7F}" type="presParOf" srcId="{333A1088-737F-45CB-B68E-254E46348037}" destId="{A52A0455-90FF-4808-ABD0-F02540D31D5A}" srcOrd="4" destOrd="0" presId="urn:microsoft.com/office/officeart/2005/8/layout/target3"/>
    <dgm:cxn modelId="{AEAA5CCE-06BB-48FB-B041-3B1EF4E62CDD}" type="presParOf" srcId="{333A1088-737F-45CB-B68E-254E46348037}" destId="{6140AFEC-043D-4C43-A2F9-D0F5331DF3A3}" srcOrd="5" destOrd="0" presId="urn:microsoft.com/office/officeart/2005/8/layout/target3"/>
    <dgm:cxn modelId="{5FF124A2-719B-4430-BA81-280B95870995}" type="presParOf" srcId="{333A1088-737F-45CB-B68E-254E46348037}" destId="{9358AC05-5D7D-4327-9F80-1AD486AEA664}" srcOrd="6" destOrd="0" presId="urn:microsoft.com/office/officeart/2005/8/layout/target3"/>
    <dgm:cxn modelId="{4527C531-3E85-4DF5-B933-D7BC1C3245A9}" type="presParOf" srcId="{333A1088-737F-45CB-B68E-254E46348037}" destId="{313FC574-E1CD-4FB4-B054-0B805CE0447D}" srcOrd="7" destOrd="0" presId="urn:microsoft.com/office/officeart/2005/8/layout/target3"/>
    <dgm:cxn modelId="{96607CFC-ADA2-418F-921D-A8C545FBBFD2}" type="presParOf" srcId="{333A1088-737F-45CB-B68E-254E46348037}" destId="{619D679B-A015-4ECF-8348-D1034C574F40}" srcOrd="8" destOrd="0" presId="urn:microsoft.com/office/officeart/2005/8/layout/target3"/>
    <dgm:cxn modelId="{63EF531F-93BA-4E0E-878D-73C08835E055}" type="presParOf" srcId="{333A1088-737F-45CB-B68E-254E46348037}" destId="{322283A8-4A27-4CDA-BAE3-F381106A9174}" srcOrd="9" destOrd="0" presId="urn:microsoft.com/office/officeart/2005/8/layout/target3"/>
    <dgm:cxn modelId="{D2AAC74A-56D8-4759-8B22-6E731DD6B285}" type="presParOf" srcId="{333A1088-737F-45CB-B68E-254E46348037}" destId="{FFC9F71D-1B4F-4AD9-A4A6-86ADEFC8AF5C}" srcOrd="10" destOrd="0" presId="urn:microsoft.com/office/officeart/2005/8/layout/target3"/>
    <dgm:cxn modelId="{D922105E-9D25-461D-9989-9111867A9D82}" type="presParOf" srcId="{333A1088-737F-45CB-B68E-254E46348037}" destId="{25B08C86-7E15-44DC-BE7F-FFB55DD49D12}" srcOrd="11" destOrd="0" presId="urn:microsoft.com/office/officeart/2005/8/layout/target3"/>
    <dgm:cxn modelId="{03111A26-09B2-4E47-BE80-8B77D6F7C019}" type="presParOf" srcId="{333A1088-737F-45CB-B68E-254E46348037}" destId="{AED2198E-93D5-4001-81B4-73124B309672}" srcOrd="12" destOrd="0" presId="urn:microsoft.com/office/officeart/2005/8/layout/target3"/>
    <dgm:cxn modelId="{58F8E3B9-66A9-468F-BFB4-836B339ADC88}" type="presParOf" srcId="{333A1088-737F-45CB-B68E-254E46348037}" destId="{2BE915AB-18AA-4053-B92C-3BFC9ED204BB}" srcOrd="13" destOrd="0" presId="urn:microsoft.com/office/officeart/2005/8/layout/target3"/>
    <dgm:cxn modelId="{06E68669-930A-493F-97CC-8541F983A494}" type="presParOf" srcId="{333A1088-737F-45CB-B68E-254E46348037}" destId="{6BB5E863-4638-4E1D-BFDE-399D028AC4ED}" srcOrd="14" destOrd="0" presId="urn:microsoft.com/office/officeart/2005/8/layout/target3"/>
    <dgm:cxn modelId="{E21EFB61-F979-441E-B6FC-2FB05C35C6CD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31493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V., MNICHOVICKÁ 62 </a:t>
          </a:r>
          <a:endParaRPr lang="cs-CZ" sz="2000" kern="1200" dirty="0"/>
        </a:p>
      </dsp:txBody>
      <dsp:txXfrm>
        <a:off x="731493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ŠÁRKA LETMAJEROVÁ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VY_32_INOVACE_06_ČJ3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/>
            <a:t>Vyjmenovaná slova po </a:t>
          </a:r>
          <a:r>
            <a:rPr lang="cs-CZ" sz="2000" kern="1200" dirty="0" smtClean="0"/>
            <a:t>L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3B1CA-FA45-4E28-9786-5B9EAE4C4B3F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BAC17-8982-4A41-AEEA-7C84787133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4423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3B1CA-FA45-4E28-9786-5B9EAE4C4B3F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BAC17-8982-4A41-AEEA-7C84787133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1913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3B1CA-FA45-4E28-9786-5B9EAE4C4B3F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BAC17-8982-4A41-AEEA-7C84787133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1279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3B1CA-FA45-4E28-9786-5B9EAE4C4B3F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BAC17-8982-4A41-AEEA-7C84787133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4216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3B1CA-FA45-4E28-9786-5B9EAE4C4B3F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BAC17-8982-4A41-AEEA-7C84787133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4866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3B1CA-FA45-4E28-9786-5B9EAE4C4B3F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BAC17-8982-4A41-AEEA-7C84787133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6825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3B1CA-FA45-4E28-9786-5B9EAE4C4B3F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BAC17-8982-4A41-AEEA-7C84787133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1119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3B1CA-FA45-4E28-9786-5B9EAE4C4B3F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BAC17-8982-4A41-AEEA-7C84787133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5643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3B1CA-FA45-4E28-9786-5B9EAE4C4B3F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BAC17-8982-4A41-AEEA-7C84787133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7336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3B1CA-FA45-4E28-9786-5B9EAE4C4B3F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BAC17-8982-4A41-AEEA-7C84787133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162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3B1CA-FA45-4E28-9786-5B9EAE4C4B3F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7BAC17-8982-4A41-AEEA-7C84787133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8893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3B1CA-FA45-4E28-9786-5B9EAE4C4B3F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7BAC17-8982-4A41-AEEA-7C847871331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2953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37329080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6" name="TextovéPole 1"/>
          <p:cNvSpPr txBox="1"/>
          <p:nvPr/>
        </p:nvSpPr>
        <p:spPr>
          <a:xfrm>
            <a:off x="307550" y="6237312"/>
            <a:ext cx="856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7534275" algn="l"/>
              </a:tabLst>
            </a:pPr>
            <a:r>
              <a:rPr lang="cs-CZ" dirty="0" smtClean="0"/>
              <a:t>20. 12. 2011	3. třída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688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 pro žáky 3. třídy na ZŠ</a:t>
            </a:r>
          </a:p>
          <a:p>
            <a:r>
              <a:rPr lang="cs-CZ" dirty="0" smtClean="0"/>
              <a:t>vhodný pro použití na interaktivní tabuli, procvičování vyjmenovaných slov po L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517187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06044" y="331115"/>
            <a:ext cx="6928372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6">
                    <a:lumMod val="75000"/>
                  </a:schemeClr>
                </a:solidFill>
              </a:rPr>
              <a:t>DOPLŇTE SPRÁVNÁ SLOVA DO VĚT</a:t>
            </a:r>
            <a:r>
              <a:rPr lang="cs-CZ" sz="3600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  <a:endParaRPr lang="cs-CZ" sz="36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27049" y="1102578"/>
            <a:ext cx="5321650" cy="57554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……………… má bílou skvrnu nad zobákem.</a:t>
            </a:r>
          </a:p>
          <a:p>
            <a:endParaRPr lang="cs-CZ" sz="800" dirty="0" smtClean="0"/>
          </a:p>
          <a:p>
            <a:r>
              <a:rPr lang="cs-CZ" sz="2400" dirty="0"/>
              <a:t>M</a:t>
            </a:r>
            <a:r>
              <a:rPr lang="cs-CZ" sz="2400" dirty="0" smtClean="0"/>
              <a:t>ůj bratr …………… barevné lízátko.</a:t>
            </a:r>
          </a:p>
          <a:p>
            <a:endParaRPr lang="cs-CZ" sz="800" dirty="0" smtClean="0"/>
          </a:p>
          <a:p>
            <a:r>
              <a:rPr lang="cs-CZ" sz="2400" dirty="0" smtClean="0"/>
              <a:t>…………… musí …………… mouku z obilí. </a:t>
            </a:r>
          </a:p>
          <a:p>
            <a:endParaRPr lang="cs-CZ" sz="800" dirty="0" smtClean="0"/>
          </a:p>
          <a:p>
            <a:r>
              <a:rPr lang="cs-CZ" sz="2400" dirty="0" smtClean="0"/>
              <a:t>…………… kvete brzy na jaře.</a:t>
            </a:r>
          </a:p>
          <a:p>
            <a:endParaRPr lang="cs-CZ" sz="800" dirty="0" smtClean="0"/>
          </a:p>
          <a:p>
            <a:r>
              <a:rPr lang="cs-CZ" sz="2400" dirty="0" smtClean="0"/>
              <a:t>Dědeček vyrábí …………… koš.</a:t>
            </a:r>
          </a:p>
          <a:p>
            <a:endParaRPr lang="cs-CZ" sz="800" dirty="0" smtClean="0"/>
          </a:p>
          <a:p>
            <a:r>
              <a:rPr lang="cs-CZ" sz="2400" dirty="0" smtClean="0"/>
              <a:t>Kutná Hora je ke Kolínu velmi …………… .</a:t>
            </a:r>
          </a:p>
          <a:p>
            <a:endParaRPr lang="cs-CZ" sz="800" dirty="0" smtClean="0"/>
          </a:p>
          <a:p>
            <a:r>
              <a:rPr lang="cs-CZ" sz="2400" dirty="0" smtClean="0"/>
              <a:t>Při bouřce se na obloze …………….</a:t>
            </a:r>
          </a:p>
          <a:p>
            <a:endParaRPr lang="cs-CZ" sz="800" dirty="0" smtClean="0"/>
          </a:p>
          <a:p>
            <a:r>
              <a:rPr lang="cs-CZ" sz="2400" dirty="0" smtClean="0"/>
              <a:t>U potoka stojí dřevěný …………… .</a:t>
            </a:r>
          </a:p>
          <a:p>
            <a:endParaRPr lang="cs-CZ" sz="800" dirty="0" smtClean="0"/>
          </a:p>
          <a:p>
            <a:r>
              <a:rPr lang="cs-CZ" sz="2400" dirty="0" smtClean="0"/>
              <a:t>Miminko …………… dudlík z pusy.</a:t>
            </a:r>
          </a:p>
          <a:p>
            <a:endParaRPr lang="cs-CZ" sz="800" dirty="0" smtClean="0"/>
          </a:p>
          <a:p>
            <a:r>
              <a:rPr lang="cs-CZ" sz="2400" dirty="0" smtClean="0"/>
              <a:t>Klauni si musí …………… obličej.</a:t>
            </a:r>
          </a:p>
          <a:p>
            <a:endParaRPr lang="cs-CZ" sz="800" dirty="0" smtClean="0"/>
          </a:p>
          <a:p>
            <a:r>
              <a:rPr lang="cs-CZ" sz="2400" dirty="0" smtClean="0"/>
              <a:t>Rada nám chtěla ……………  celý příběh.</a:t>
            </a:r>
          </a:p>
          <a:p>
            <a:endParaRPr lang="cs-CZ" sz="2400" dirty="0" smtClean="0"/>
          </a:p>
        </p:txBody>
      </p:sp>
      <p:sp>
        <p:nvSpPr>
          <p:cNvPr id="6" name="TextovéPole 5"/>
          <p:cNvSpPr txBox="1"/>
          <p:nvPr/>
        </p:nvSpPr>
        <p:spPr>
          <a:xfrm>
            <a:off x="6359994" y="2876630"/>
            <a:ext cx="841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L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yska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786374" y="3573013"/>
            <a:ext cx="5945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líže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455596" y="1369023"/>
            <a:ext cx="10743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M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lynář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706988" y="4361183"/>
            <a:ext cx="8354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umlít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710581" y="2233668"/>
            <a:ext cx="7869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accent6">
                    <a:lumMod val="75000"/>
                  </a:schemeClr>
                </a:solidFill>
              </a:rPr>
              <a:t>L</a:t>
            </a: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íska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98567" y="2893848"/>
            <a:ext cx="970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lýčený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435590" y="3573014"/>
            <a:ext cx="9004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blízko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353542" y="4433747"/>
            <a:ext cx="11880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blýskalo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359994" y="2233667"/>
            <a:ext cx="801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mlýn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428455" y="5147014"/>
            <a:ext cx="11402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vyplivlo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6187679" y="1624757"/>
            <a:ext cx="9380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nalíčit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250584" y="5147013"/>
            <a:ext cx="9094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</a:rPr>
              <a:t>vylíčit</a:t>
            </a:r>
            <a:endParaRPr lang="cs-CZ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5023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" name="Přímá spojnice 30"/>
          <p:cNvCxnSpPr/>
          <p:nvPr/>
        </p:nvCxnSpPr>
        <p:spPr>
          <a:xfrm>
            <a:off x="4413211" y="260648"/>
            <a:ext cx="0" cy="4032448"/>
          </a:xfrm>
          <a:prstGeom prst="line">
            <a:avLst/>
          </a:prstGeom>
          <a:ln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217239" y="154081"/>
            <a:ext cx="4002827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VYJMENOVANÁ SLOVA PO </a:t>
            </a:r>
            <a:r>
              <a:rPr lang="cs-CZ" sz="2400" b="1" i="1" u="sng" dirty="0" smtClean="0">
                <a:solidFill>
                  <a:schemeClr val="accent6">
                    <a:lumMod val="75000"/>
                  </a:schemeClr>
                </a:solidFill>
              </a:rPr>
              <a:t>L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a </a:t>
            </a:r>
          </a:p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SLOVA S NIMI PŘÍBUZNÁ</a:t>
            </a:r>
            <a:endParaRPr lang="cs-CZ" sz="2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4846286" y="161359"/>
            <a:ext cx="3445623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SLOVA S I/Í PO OBOJETNÉ</a:t>
            </a:r>
          </a:p>
          <a:p>
            <a:pPr algn="ctr"/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 SOUHLÁSCE </a:t>
            </a:r>
            <a:r>
              <a:rPr lang="cs-CZ" sz="2400" b="1" i="1" u="sng" dirty="0">
                <a:solidFill>
                  <a:schemeClr val="accent6">
                    <a:lumMod val="75000"/>
                  </a:schemeClr>
                </a:solidFill>
              </a:rPr>
              <a:t>L</a:t>
            </a:r>
          </a:p>
        </p:txBody>
      </p:sp>
      <p:cxnSp>
        <p:nvCxnSpPr>
          <p:cNvPr id="35" name="Přímá spojnice 34"/>
          <p:cNvCxnSpPr/>
          <p:nvPr/>
        </p:nvCxnSpPr>
        <p:spPr>
          <a:xfrm>
            <a:off x="379453" y="1073823"/>
            <a:ext cx="829700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1185903" y="4521419"/>
            <a:ext cx="10478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v</a:t>
            </a:r>
            <a:r>
              <a:rPr lang="cs-CZ" sz="2400" dirty="0" err="1" smtClean="0"/>
              <a:t>zl_kat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758345" y="6072295"/>
            <a:ext cx="18138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l</a:t>
            </a:r>
            <a:r>
              <a:rPr lang="cs-CZ" sz="2400" dirty="0" err="1" smtClean="0"/>
              <a:t>_žařské</a:t>
            </a:r>
            <a:r>
              <a:rPr lang="cs-CZ" sz="2400" dirty="0" smtClean="0"/>
              <a:t> boty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800381" y="5071234"/>
            <a:ext cx="16194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l_tkový</a:t>
            </a:r>
            <a:r>
              <a:rPr lang="cs-CZ" sz="2400" dirty="0" smtClean="0"/>
              <a:t> sval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65609" y="4498374"/>
            <a:ext cx="22065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n</a:t>
            </a:r>
            <a:r>
              <a:rPr lang="cs-CZ" sz="2400" dirty="0" err="1" smtClean="0"/>
              <a:t>epl_tvej</a:t>
            </a:r>
            <a:r>
              <a:rPr lang="cs-CZ" sz="2400" dirty="0" smtClean="0"/>
              <a:t> vodou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52957" y="5071236"/>
            <a:ext cx="18577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l_nový</a:t>
            </a:r>
            <a:r>
              <a:rPr lang="cs-CZ" sz="2400" dirty="0" smtClean="0"/>
              <a:t> kotel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87758" y="5555757"/>
            <a:ext cx="18837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n</a:t>
            </a:r>
            <a:r>
              <a:rPr lang="cs-CZ" sz="2400" dirty="0" err="1" smtClean="0"/>
              <a:t>edosl_chavý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5123" y="6200590"/>
            <a:ext cx="16551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n</a:t>
            </a:r>
            <a:r>
              <a:rPr lang="cs-CZ" sz="2400" dirty="0" err="1" smtClean="0"/>
              <a:t>esl_šitelný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70273" y="6200591"/>
            <a:ext cx="11128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p</a:t>
            </a:r>
            <a:r>
              <a:rPr lang="cs-CZ" sz="2400" dirty="0" err="1" smtClean="0"/>
              <a:t>l_nulá</a:t>
            </a:r>
            <a:endParaRPr lang="cs-CZ" sz="24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875524" y="5532901"/>
            <a:ext cx="15794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vypl_vnout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648465" y="4498376"/>
            <a:ext cx="18794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l</a:t>
            </a:r>
            <a:r>
              <a:rPr lang="cs-CZ" sz="2400" dirty="0" err="1" smtClean="0"/>
              <a:t>_skový</a:t>
            </a:r>
            <a:r>
              <a:rPr lang="cs-CZ" sz="2400" dirty="0" smtClean="0"/>
              <a:t> ořech</a:t>
            </a:r>
            <a:endParaRPr lang="cs-CZ" sz="24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856296" y="4498375"/>
            <a:ext cx="10639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l</a:t>
            </a:r>
            <a:r>
              <a:rPr lang="cs-CZ" sz="2400" dirty="0" err="1" smtClean="0"/>
              <a:t>_zátko</a:t>
            </a:r>
            <a:endParaRPr lang="cs-CZ" sz="24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3213654" y="5578613"/>
            <a:ext cx="8899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l</a:t>
            </a:r>
            <a:r>
              <a:rPr lang="cs-CZ" sz="2400" dirty="0" err="1" smtClean="0"/>
              <a:t>_tost</a:t>
            </a:r>
            <a:endParaRPr lang="cs-CZ" sz="24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636184" y="5056623"/>
            <a:ext cx="8249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s</a:t>
            </a:r>
            <a:r>
              <a:rPr lang="cs-CZ" sz="2400" dirty="0" err="1" smtClean="0"/>
              <a:t>l_ny</a:t>
            </a:r>
            <a:endParaRPr lang="cs-CZ" sz="2400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3890196" y="5071235"/>
            <a:ext cx="17513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l</a:t>
            </a:r>
            <a:r>
              <a:rPr lang="cs-CZ" sz="2400" dirty="0" err="1" smtClean="0"/>
              <a:t>_dová</a:t>
            </a:r>
            <a:r>
              <a:rPr lang="cs-CZ" sz="2400" dirty="0" smtClean="0"/>
              <a:t> píseň</a:t>
            </a:r>
            <a:endParaRPr lang="cs-CZ" sz="2400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799498" y="5555757"/>
            <a:ext cx="20017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naml_t</a:t>
            </a:r>
            <a:r>
              <a:rPr lang="cs-CZ" sz="2400" dirty="0" smtClean="0"/>
              <a:t> mouku</a:t>
            </a:r>
            <a:endParaRPr lang="cs-CZ" sz="2400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5736818" y="6200589"/>
            <a:ext cx="8322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k</a:t>
            </a:r>
            <a:r>
              <a:rPr lang="cs-CZ" sz="2400" dirty="0" err="1" smtClean="0"/>
              <a:t>l_če</a:t>
            </a:r>
            <a:endParaRPr lang="cs-CZ" sz="2400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4193276" y="6189649"/>
            <a:ext cx="10454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u</a:t>
            </a:r>
            <a:r>
              <a:rPr lang="cs-CZ" sz="2400" dirty="0" err="1" smtClean="0"/>
              <a:t>kl_dit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21332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181</Words>
  <Application>Microsoft Office PowerPoint</Application>
  <PresentationFormat>Předvádění na obrazovce (4:3)</PresentationFormat>
  <Paragraphs>63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Šárka</dc:creator>
  <cp:lastModifiedBy>Aleš Polívka</cp:lastModifiedBy>
  <cp:revision>14</cp:revision>
  <dcterms:created xsi:type="dcterms:W3CDTF">2012-01-18T17:18:44Z</dcterms:created>
  <dcterms:modified xsi:type="dcterms:W3CDTF">2012-03-15T20:24:31Z</dcterms:modified>
</cp:coreProperties>
</file>