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8" r:id="rId4"/>
    <p:sldId id="263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VY_32_INOVACE_07_ČJ3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LETMAJEROVÁ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Vyjmenovaná slova po 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50" custLinFactNeighborY="6499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3EA9F2C-C3BE-4183-9C1A-B9D9E06BB29E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C8ACA50-FCB7-4F90-8866-3D5C8597EE24}" type="presOf" srcId="{D1D4F407-5343-4D3F-B5B9-D407B03CAEB4}" destId="{D005CE8C-CC26-4C3E-AC11-E15060ECD759}" srcOrd="0" destOrd="0" presId="urn:microsoft.com/office/officeart/2005/8/layout/target3"/>
    <dgm:cxn modelId="{BFF0989C-14D4-4B29-9261-2A2D2AEC5E0B}" type="presOf" srcId="{D1D4F407-5343-4D3F-B5B9-D407B03CAEB4}" destId="{AED2198E-93D5-4001-81B4-73124B309672}" srcOrd="1" destOrd="0" presId="urn:microsoft.com/office/officeart/2005/8/layout/target3"/>
    <dgm:cxn modelId="{DBC25A62-5899-49B1-90A1-1BF66DA1B917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DE1B335-1376-42DF-AEDE-B460DDAC024A}" type="presOf" srcId="{D1B46980-6531-4606-95E6-44980827E919}" destId="{6140AFEC-043D-4C43-A2F9-D0F5331DF3A3}" srcOrd="0" destOrd="0" presId="urn:microsoft.com/office/officeart/2005/8/layout/target3"/>
    <dgm:cxn modelId="{830CEAF3-584F-4386-A588-BA6B1D12F8DA}" type="presOf" srcId="{D8197B8C-B260-4A16-BDF4-0947B075E274}" destId="{25B08C86-7E15-44DC-BE7F-FFB55DD49D12}" srcOrd="0" destOrd="0" presId="urn:microsoft.com/office/officeart/2005/8/layout/target3"/>
    <dgm:cxn modelId="{CB154294-F9A5-4BC2-AC9B-8C73B14BDF61}" type="presOf" srcId="{D1B46980-6531-4606-95E6-44980827E919}" destId="{2BE915AB-18AA-4053-B92C-3BFC9ED204BB}" srcOrd="1" destOrd="0" presId="urn:microsoft.com/office/officeart/2005/8/layout/target3"/>
    <dgm:cxn modelId="{B55869DE-BE18-40F3-BF53-D68241EF9430}" type="presOf" srcId="{B651F6E3-6281-48DB-9319-2AEAFDAE7572}" destId="{6BB5E863-4638-4E1D-BFDE-399D028AC4ED}" srcOrd="1" destOrd="0" presId="urn:microsoft.com/office/officeart/2005/8/layout/target3"/>
    <dgm:cxn modelId="{04F60DBC-02AB-4622-906F-8F56261E2DBA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72A562B-D4D9-4C52-A52D-D95E4FE4DA84}" type="presParOf" srcId="{333A1088-737F-45CB-B68E-254E46348037}" destId="{F5ABB229-8D3B-4694-996A-96F23CF14429}" srcOrd="0" destOrd="0" presId="urn:microsoft.com/office/officeart/2005/8/layout/target3"/>
    <dgm:cxn modelId="{F3E4AC7C-9858-4421-B981-C3A033C51E2A}" type="presParOf" srcId="{333A1088-737F-45CB-B68E-254E46348037}" destId="{F41139FD-01EE-4571-8B17-4FB00FC51163}" srcOrd="1" destOrd="0" presId="urn:microsoft.com/office/officeart/2005/8/layout/target3"/>
    <dgm:cxn modelId="{06B2D104-832E-4289-BB81-AEB866B0E277}" type="presParOf" srcId="{333A1088-737F-45CB-B68E-254E46348037}" destId="{D005CE8C-CC26-4C3E-AC11-E15060ECD759}" srcOrd="2" destOrd="0" presId="urn:microsoft.com/office/officeart/2005/8/layout/target3"/>
    <dgm:cxn modelId="{CAC68B5C-944A-4CAE-A857-87134D4395A2}" type="presParOf" srcId="{333A1088-737F-45CB-B68E-254E46348037}" destId="{2C702D82-9B77-49B7-9568-BB8EB47C3372}" srcOrd="3" destOrd="0" presId="urn:microsoft.com/office/officeart/2005/8/layout/target3"/>
    <dgm:cxn modelId="{CF74A238-5E88-4323-8025-0F1BAC0C2146}" type="presParOf" srcId="{333A1088-737F-45CB-B68E-254E46348037}" destId="{A52A0455-90FF-4808-ABD0-F02540D31D5A}" srcOrd="4" destOrd="0" presId="urn:microsoft.com/office/officeart/2005/8/layout/target3"/>
    <dgm:cxn modelId="{09F63BD0-F8EC-4532-8832-90FCD6399844}" type="presParOf" srcId="{333A1088-737F-45CB-B68E-254E46348037}" destId="{6140AFEC-043D-4C43-A2F9-D0F5331DF3A3}" srcOrd="5" destOrd="0" presId="urn:microsoft.com/office/officeart/2005/8/layout/target3"/>
    <dgm:cxn modelId="{CA6E73A7-7C47-4031-902B-ACBFB0CCC7C6}" type="presParOf" srcId="{333A1088-737F-45CB-B68E-254E46348037}" destId="{9358AC05-5D7D-4327-9F80-1AD486AEA664}" srcOrd="6" destOrd="0" presId="urn:microsoft.com/office/officeart/2005/8/layout/target3"/>
    <dgm:cxn modelId="{35622A34-4897-4D44-A92F-D63795921C00}" type="presParOf" srcId="{333A1088-737F-45CB-B68E-254E46348037}" destId="{313FC574-E1CD-4FB4-B054-0B805CE0447D}" srcOrd="7" destOrd="0" presId="urn:microsoft.com/office/officeart/2005/8/layout/target3"/>
    <dgm:cxn modelId="{586D3426-B119-4FF4-94D3-FBF474D80258}" type="presParOf" srcId="{333A1088-737F-45CB-B68E-254E46348037}" destId="{619D679B-A015-4ECF-8348-D1034C574F40}" srcOrd="8" destOrd="0" presId="urn:microsoft.com/office/officeart/2005/8/layout/target3"/>
    <dgm:cxn modelId="{F5F038CE-A2B5-48F2-92EF-240CA2A0D938}" type="presParOf" srcId="{333A1088-737F-45CB-B68E-254E46348037}" destId="{322283A8-4A27-4CDA-BAE3-F381106A9174}" srcOrd="9" destOrd="0" presId="urn:microsoft.com/office/officeart/2005/8/layout/target3"/>
    <dgm:cxn modelId="{69FB9553-094A-4874-AA1E-70224E2B042B}" type="presParOf" srcId="{333A1088-737F-45CB-B68E-254E46348037}" destId="{FFC9F71D-1B4F-4AD9-A4A6-86ADEFC8AF5C}" srcOrd="10" destOrd="0" presId="urn:microsoft.com/office/officeart/2005/8/layout/target3"/>
    <dgm:cxn modelId="{45F4147F-F116-45CD-94C6-A6DC494E6042}" type="presParOf" srcId="{333A1088-737F-45CB-B68E-254E46348037}" destId="{25B08C86-7E15-44DC-BE7F-FFB55DD49D12}" srcOrd="11" destOrd="0" presId="urn:microsoft.com/office/officeart/2005/8/layout/target3"/>
    <dgm:cxn modelId="{040B05E7-C6AF-406A-B13A-042F98E9863C}" type="presParOf" srcId="{333A1088-737F-45CB-B68E-254E46348037}" destId="{AED2198E-93D5-4001-81B4-73124B309672}" srcOrd="12" destOrd="0" presId="urn:microsoft.com/office/officeart/2005/8/layout/target3"/>
    <dgm:cxn modelId="{B856EEF0-D0BA-40CB-95FD-80DE2C6448D1}" type="presParOf" srcId="{333A1088-737F-45CB-B68E-254E46348037}" destId="{2BE915AB-18AA-4053-B92C-3BFC9ED204BB}" srcOrd="13" destOrd="0" presId="urn:microsoft.com/office/officeart/2005/8/layout/target3"/>
    <dgm:cxn modelId="{FB11DDE6-2DBD-4D0D-8945-422ADF4AAE92}" type="presParOf" srcId="{333A1088-737F-45CB-B68E-254E46348037}" destId="{6BB5E863-4638-4E1D-BFDE-399D028AC4ED}" srcOrd="14" destOrd="0" presId="urn:microsoft.com/office/officeart/2005/8/layout/target3"/>
    <dgm:cxn modelId="{224CB814-6B72-477B-B7E6-514F700E6F05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CC63FF-6331-435B-80BA-EC71EC5F61C0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AF6730C-CCD5-4FDD-8B10-FA1E63BD993C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MY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8B0A53D4-109C-4D08-BDDA-57A8B494D52A}" type="parTrans" cxnId="{00615482-0C2D-4E9F-B015-92DEA5C05492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F63D16A2-19DC-489B-93F5-593FEE0DFF50}" type="sibTrans" cxnId="{00615482-0C2D-4E9F-B015-92DEA5C05492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AC390062-7B8B-40CA-91F1-85120609A71E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MYSLIT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5A6C15B3-DC49-4D87-A1DD-D71C3B5F71F1}" type="parTrans" cxnId="{A572122A-A20E-4223-A38F-5BADA51EE307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726EB8A1-48BD-45F0-A409-13BD7CC53357}" type="sibTrans" cxnId="{A572122A-A20E-4223-A38F-5BADA51EE307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F91B2592-73B8-47EF-86A7-AE946C668BD0}">
      <dgm:prSet phldrT="[Text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LITOMYŠL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473B0869-0357-43AB-AE0F-B45F0B2C4334}" type="parTrans" cxnId="{1451F910-C886-4AA5-A98E-7822E134CBEA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E0E06806-B371-4473-8E01-2EE6FA3CE14B}" type="sibTrans" cxnId="{1451F910-C886-4AA5-A98E-7822E134CBEA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3C9946B4-2C26-4B4F-9FE9-5D8729187FD5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MÝT</a:t>
          </a:r>
        </a:p>
      </dgm:t>
    </dgm:pt>
    <dgm:pt modelId="{A6D2CE54-76EC-4B56-8029-DA03880EEC2C}" type="parTrans" cxnId="{2E116259-C084-4992-8305-9B5D662B400A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2ADBDBE2-7B31-47DE-A834-8C6436D18C3B}" type="sibTrans" cxnId="{2E116259-C084-4992-8305-9B5D662B400A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23354105-9B15-46BE-83FA-2438A9A98244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1800" b="1" dirty="0" smtClean="0">
              <a:solidFill>
                <a:schemeClr val="accent4">
                  <a:lumMod val="75000"/>
                </a:schemeClr>
              </a:solidFill>
            </a:rPr>
            <a:t>NACHOMÝTNOUT SE</a:t>
          </a:r>
          <a:endParaRPr lang="cs-CZ" sz="1800" b="1" dirty="0">
            <a:solidFill>
              <a:schemeClr val="accent4">
                <a:lumMod val="75000"/>
              </a:schemeClr>
            </a:solidFill>
          </a:endParaRPr>
        </a:p>
      </dgm:t>
    </dgm:pt>
    <dgm:pt modelId="{4FEE094A-EF3D-42F4-BE45-597F587752BC}" type="parTrans" cxnId="{09B972D1-77C5-4785-A2BC-734E26CF2820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C4EBA827-139E-433C-8B3A-2D46114CE505}" type="sibTrans" cxnId="{09B972D1-77C5-4785-A2BC-734E26CF2820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753EDD59-C5FF-43B6-9A0E-3402D90BD440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CHMÝŘÍ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1F44D3A1-E83B-4953-854E-864AA75B1AAF}" type="parTrans" cxnId="{6ED1C72B-92A3-47EA-815B-FB25D23E7A6E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71463DAC-5B27-42DF-844C-7967E7E91183}" type="sibTrans" cxnId="{6ED1C72B-92A3-47EA-815B-FB25D23E7A6E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6E1EDA33-8BBB-4F63-9082-D6E9E17B0EE8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DMÝCHAT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91B5F988-B15B-4AE9-A26A-FAAB67772867}" type="parTrans" cxnId="{7748040D-BB1E-4324-AC25-14F5BC231F5B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509A12EA-E17B-4BCB-A487-45C950515089}" type="sibTrans" cxnId="{7748040D-BB1E-4324-AC25-14F5BC231F5B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23C0C314-26AC-44AC-A24D-4CF2281B40AE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1800" b="1" dirty="0" smtClean="0">
              <a:solidFill>
                <a:schemeClr val="accent4">
                  <a:lumMod val="75000"/>
                </a:schemeClr>
              </a:solidFill>
            </a:rPr>
            <a:t>MÝLIT SE</a:t>
          </a:r>
          <a:endParaRPr lang="cs-CZ" sz="1800" b="1" dirty="0">
            <a:solidFill>
              <a:schemeClr val="accent4">
                <a:lumMod val="75000"/>
              </a:schemeClr>
            </a:solidFill>
          </a:endParaRPr>
        </a:p>
      </dgm:t>
    </dgm:pt>
    <dgm:pt modelId="{8B4B84E3-C397-42BC-9112-F9DDF1F38F5E}" type="parTrans" cxnId="{4EF54136-B6CE-41FB-A094-9D0F3D2EEDDC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9E064ACA-68FE-462B-9B25-E8F13100550D}" type="sibTrans" cxnId="{4EF54136-B6CE-41FB-A094-9D0F3D2EEDDC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E4F2EDF7-863F-4F26-BA7D-12F692FEA5FE}">
      <dgm:prSet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SMÝKAT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81C55C89-2D47-4967-947C-B9DEBA0BAA87}" type="parTrans" cxnId="{C38E2C67-E08B-4FDB-A843-A237EAAE57C3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D4476626-5DCA-474A-A7D7-FBF479639BCB}" type="sibTrans" cxnId="{C38E2C67-E08B-4FDB-A843-A237EAAE57C3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512947F7-B283-4737-82F2-220CA8476671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ZAMYKAT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9D785406-520C-4807-87E8-36BF179BFA50}" type="parTrans" cxnId="{1DFE3B0D-6448-440E-8988-AD16D3E17BFE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CCB22FE5-8D43-444D-BA21-0C60208E0597}" type="sibTrans" cxnId="{1DFE3B0D-6448-440E-8988-AD16D3E17BFE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3CB5119C-E397-4B09-9512-C5912837DD5B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MYŠ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2CAE914E-7621-40BE-A7F8-0F4D79DAEBB5}" type="parTrans" cxnId="{74141412-DD11-43AD-A05F-08367A6F9942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23C53BDC-ADD5-4578-916D-F279C1CD3097}" type="sibTrans" cxnId="{74141412-DD11-43AD-A05F-08367A6F9942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DFE41213-F3CC-4378-9A18-16646AC7B8E4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MÝTIT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4A1AB317-A5A1-4DB3-AABB-B3E26D7420C8}" type="parTrans" cxnId="{8412B68A-2B12-47C4-8BE6-57C66A3FA1D4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CCA717C2-C458-4342-A0E2-FB232FD0DF5D}" type="sibTrans" cxnId="{8412B68A-2B12-47C4-8BE6-57C66A3FA1D4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67ED239C-0E52-4173-84C2-4CD23781A02A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HLEMÝŽĎ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F8A6BF17-6355-4EC4-AB5E-02B168318433}" type="parTrans" cxnId="{EE35D9FE-5E39-4457-89EE-D263CC20556F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B5E1EB0D-E364-4A7D-96C5-CDF81360AFF8}" type="sibTrans" cxnId="{EE35D9FE-5E39-4457-89EE-D263CC20556F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AFCD1B3A-8A4F-49B6-B496-056F650CF906}">
      <dgm:prSet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cs-CZ" sz="2000" b="1" dirty="0" smtClean="0">
              <a:solidFill>
                <a:schemeClr val="accent4">
                  <a:lumMod val="75000"/>
                </a:schemeClr>
              </a:solidFill>
            </a:rPr>
            <a:t>HMYZ</a:t>
          </a:r>
          <a:endParaRPr lang="cs-CZ" sz="2000" b="1" dirty="0">
            <a:solidFill>
              <a:schemeClr val="accent4">
                <a:lumMod val="75000"/>
              </a:schemeClr>
            </a:solidFill>
          </a:endParaRPr>
        </a:p>
      </dgm:t>
    </dgm:pt>
    <dgm:pt modelId="{ED508C74-764E-4075-B8CA-006579E1E5D8}" type="parTrans" cxnId="{73B13873-464C-4DD3-B01B-DD9F47DF71C3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43DC80A5-6C0B-4E7D-AB37-27E4CA3CECF3}" type="sibTrans" cxnId="{73B13873-464C-4DD3-B01B-DD9F47DF71C3}">
      <dgm:prSet/>
      <dgm:spPr/>
      <dgm:t>
        <a:bodyPr/>
        <a:lstStyle/>
        <a:p>
          <a:endParaRPr lang="cs-CZ" sz="2000" b="1">
            <a:solidFill>
              <a:schemeClr val="accent4">
                <a:lumMod val="75000"/>
              </a:schemeClr>
            </a:solidFill>
          </a:endParaRPr>
        </a:p>
      </dgm:t>
    </dgm:pt>
    <dgm:pt modelId="{2EBF7D63-4187-4A9E-8366-0E41C5C313F3}" type="pres">
      <dgm:prSet presAssocID="{79CC63FF-6331-435B-80BA-EC71EC5F61C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A5395A1-492C-4EA3-BD82-321D1FCD3BFE}" type="pres">
      <dgm:prSet presAssocID="{79CC63FF-6331-435B-80BA-EC71EC5F61C0}" presName="cycle" presStyleCnt="0"/>
      <dgm:spPr/>
    </dgm:pt>
    <dgm:pt modelId="{C858321F-3484-4DF0-A4FF-F099377938D4}" type="pres">
      <dgm:prSet presAssocID="{CAF6730C-CCD5-4FDD-8B10-FA1E63BD993C}" presName="nodeFirstNode" presStyleLbl="node1" presStyleIdx="0" presStyleCnt="14" custRadScaleRad="102639" custRadScaleInc="-51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3052C2-9809-4951-B06E-0E54808130F2}" type="pres">
      <dgm:prSet presAssocID="{F63D16A2-19DC-489B-93F5-593FEE0DFF50}" presName="sibTransFirstNode" presStyleLbl="bgShp" presStyleIdx="0" presStyleCnt="1"/>
      <dgm:spPr/>
      <dgm:t>
        <a:bodyPr/>
        <a:lstStyle/>
        <a:p>
          <a:endParaRPr lang="cs-CZ"/>
        </a:p>
      </dgm:t>
    </dgm:pt>
    <dgm:pt modelId="{797F16BA-7892-4DE5-9C3D-61094FCAA1BD}" type="pres">
      <dgm:prSet presAssocID="{3C9946B4-2C26-4B4F-9FE9-5D8729187FD5}" presName="nodeFollowingNodes" presStyleLbl="node1" presStyleIdx="1" presStyleCnt="14" custRadScaleRad="100904" custRadScaleInc="161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77C5C-121D-4270-9578-814A1D09D452}" type="pres">
      <dgm:prSet presAssocID="{AC390062-7B8B-40CA-91F1-85120609A71E}" presName="nodeFollowingNodes" presStyleLbl="node1" presStyleIdx="2" presStyleCnt="14" custRadScaleRad="99639" custRadScaleInc="11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01738B-B7D0-4916-B042-0029F4423F6B}" type="pres">
      <dgm:prSet presAssocID="{23C0C314-26AC-44AC-A24D-4CF2281B40AE}" presName="nodeFollowingNodes" presStyleLbl="node1" presStyleIdx="3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08EC90-3ABA-466A-88B2-F3BFCF28C83D}" type="pres">
      <dgm:prSet presAssocID="{AFCD1B3A-8A4F-49B6-B496-056F650CF906}" presName="nodeFollowingNodes" presStyleLbl="node1" presStyleIdx="4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CCE069-4534-46E3-B70A-53F9659C337B}" type="pres">
      <dgm:prSet presAssocID="{3CB5119C-E397-4B09-9512-C5912837DD5B}" presName="nodeFollowingNodes" presStyleLbl="node1" presStyleIdx="5" presStyleCnt="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BEE6DA-BC6D-4AB3-8416-D580361FFE99}" type="pres">
      <dgm:prSet presAssocID="{67ED239C-0E52-4173-84C2-4CD23781A02A}" presName="nodeFollowingNodes" presStyleLbl="node1" presStyleIdx="6" presStyleCnt="14" custScaleX="11097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111036-0F59-42EB-B187-CF9B4A46F8A4}" type="pres">
      <dgm:prSet presAssocID="{DFE41213-F3CC-4378-9A18-16646AC7B8E4}" presName="nodeFollowingNodes" presStyleLbl="node1" presStyleIdx="7" presStyleCnt="14" custScaleX="111446" custRadScaleRad="103688" custRadScaleInc="187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BB7E21-8AE0-4C00-A162-76E31A4F4A2B}" type="pres">
      <dgm:prSet presAssocID="{512947F7-B283-4737-82F2-220CA8476671}" presName="nodeFollowingNodes" presStyleLbl="node1" presStyleIdx="8" presStyleCnt="14" custScaleX="121865" custRadScaleRad="101078" custRadScaleInc="412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AFC9C-B353-4954-847D-A6E6072765DF}" type="pres">
      <dgm:prSet presAssocID="{E4F2EDF7-863F-4F26-BA7D-12F692FEA5FE}" presName="nodeFollowingNodes" presStyleLbl="node1" presStyleIdx="9" presStyleCnt="14" custScaleX="111446" custRadScaleRad="107386" custRadScaleInc="426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6CD14D-2917-4608-A1EA-F40F72484297}" type="pres">
      <dgm:prSet presAssocID="{6E1EDA33-8BBB-4F63-9082-D6E9E17B0EE8}" presName="nodeFollowingNodes" presStyleLbl="node1" presStyleIdx="10" presStyleCnt="14" custScaleX="117466" custRadScaleRad="101651" custRadScaleInc="181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7E327B-BC76-4208-AAF0-37CB24AA0FA9}" type="pres">
      <dgm:prSet presAssocID="{753EDD59-C5FF-43B6-9A0E-3402D90BD440}" presName="nodeFollowingNodes" presStyleLbl="node1" presStyleIdx="11" presStyleCnt="14" custScaleX="1274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2A4442-90BA-47D7-8657-EC953D0E7AB0}" type="pres">
      <dgm:prSet presAssocID="{23354105-9B15-46BE-83FA-2438A9A98244}" presName="nodeFollowingNodes" presStyleLbl="node1" presStyleIdx="12" presStyleCnt="14" custScaleX="166175" custRadScaleRad="104323" custRadScaleInc="-162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55B0CC-7BB1-4653-81C1-82CEDFA7B396}" type="pres">
      <dgm:prSet presAssocID="{F91B2592-73B8-47EF-86A7-AE946C668BD0}" presName="nodeFollowingNodes" presStyleLbl="node1" presStyleIdx="13" presStyleCnt="14" custScaleX="128553" custRadScaleRad="105393" custRadScaleInc="-330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23A0C-74A1-40B5-867C-97CD5C250FCA}" type="presOf" srcId="{79CC63FF-6331-435B-80BA-EC71EC5F61C0}" destId="{2EBF7D63-4187-4A9E-8366-0E41C5C313F3}" srcOrd="0" destOrd="0" presId="urn:microsoft.com/office/officeart/2005/8/layout/cycle3"/>
    <dgm:cxn modelId="{A572122A-A20E-4223-A38F-5BADA51EE307}" srcId="{79CC63FF-6331-435B-80BA-EC71EC5F61C0}" destId="{AC390062-7B8B-40CA-91F1-85120609A71E}" srcOrd="2" destOrd="0" parTransId="{5A6C15B3-DC49-4D87-A1DD-D71C3B5F71F1}" sibTransId="{726EB8A1-48BD-45F0-A409-13BD7CC53357}"/>
    <dgm:cxn modelId="{09B972D1-77C5-4785-A2BC-734E26CF2820}" srcId="{79CC63FF-6331-435B-80BA-EC71EC5F61C0}" destId="{23354105-9B15-46BE-83FA-2438A9A98244}" srcOrd="12" destOrd="0" parTransId="{4FEE094A-EF3D-42F4-BE45-597F587752BC}" sibTransId="{C4EBA827-139E-433C-8B3A-2D46114CE505}"/>
    <dgm:cxn modelId="{4EF54136-B6CE-41FB-A094-9D0F3D2EEDDC}" srcId="{79CC63FF-6331-435B-80BA-EC71EC5F61C0}" destId="{23C0C314-26AC-44AC-A24D-4CF2281B40AE}" srcOrd="3" destOrd="0" parTransId="{8B4B84E3-C397-42BC-9112-F9DDF1F38F5E}" sibTransId="{9E064ACA-68FE-462B-9B25-E8F13100550D}"/>
    <dgm:cxn modelId="{40E3C8E7-B22F-45DB-A12F-FB6B1D3A9916}" type="presOf" srcId="{67ED239C-0E52-4173-84C2-4CD23781A02A}" destId="{F4BEE6DA-BC6D-4AB3-8416-D580361FFE99}" srcOrd="0" destOrd="0" presId="urn:microsoft.com/office/officeart/2005/8/layout/cycle3"/>
    <dgm:cxn modelId="{726B7536-A1A8-4E22-B48C-730E7574E9FD}" type="presOf" srcId="{23C0C314-26AC-44AC-A24D-4CF2281B40AE}" destId="{8601738B-B7D0-4916-B042-0029F4423F6B}" srcOrd="0" destOrd="0" presId="urn:microsoft.com/office/officeart/2005/8/layout/cycle3"/>
    <dgm:cxn modelId="{DD4F0F61-25F0-41FD-BEE6-5ADDD2765360}" type="presOf" srcId="{753EDD59-C5FF-43B6-9A0E-3402D90BD440}" destId="{0C7E327B-BC76-4208-AAF0-37CB24AA0FA9}" srcOrd="0" destOrd="0" presId="urn:microsoft.com/office/officeart/2005/8/layout/cycle3"/>
    <dgm:cxn modelId="{1DFE3B0D-6448-440E-8988-AD16D3E17BFE}" srcId="{79CC63FF-6331-435B-80BA-EC71EC5F61C0}" destId="{512947F7-B283-4737-82F2-220CA8476671}" srcOrd="8" destOrd="0" parTransId="{9D785406-520C-4807-87E8-36BF179BFA50}" sibTransId="{CCB22FE5-8D43-444D-BA21-0C60208E0597}"/>
    <dgm:cxn modelId="{418B3869-02CA-4501-8805-0816EF8F68C4}" type="presOf" srcId="{CAF6730C-CCD5-4FDD-8B10-FA1E63BD993C}" destId="{C858321F-3484-4DF0-A4FF-F099377938D4}" srcOrd="0" destOrd="0" presId="urn:microsoft.com/office/officeart/2005/8/layout/cycle3"/>
    <dgm:cxn modelId="{C38E2C67-E08B-4FDB-A843-A237EAAE57C3}" srcId="{79CC63FF-6331-435B-80BA-EC71EC5F61C0}" destId="{E4F2EDF7-863F-4F26-BA7D-12F692FEA5FE}" srcOrd="9" destOrd="0" parTransId="{81C55C89-2D47-4967-947C-B9DEBA0BAA87}" sibTransId="{D4476626-5DCA-474A-A7D7-FBF479639BCB}"/>
    <dgm:cxn modelId="{32E5B4D1-DA2C-403C-8631-1F5B9754CA51}" type="presOf" srcId="{23354105-9B15-46BE-83FA-2438A9A98244}" destId="{052A4442-90BA-47D7-8657-EC953D0E7AB0}" srcOrd="0" destOrd="0" presId="urn:microsoft.com/office/officeart/2005/8/layout/cycle3"/>
    <dgm:cxn modelId="{D0AE34C7-E670-4D28-BDCC-2DD923086F87}" type="presOf" srcId="{AFCD1B3A-8A4F-49B6-B496-056F650CF906}" destId="{FB08EC90-3ABA-466A-88B2-F3BFCF28C83D}" srcOrd="0" destOrd="0" presId="urn:microsoft.com/office/officeart/2005/8/layout/cycle3"/>
    <dgm:cxn modelId="{AF19087C-F64D-44E6-88A3-D3C82B1023D4}" type="presOf" srcId="{DFE41213-F3CC-4378-9A18-16646AC7B8E4}" destId="{E7111036-0F59-42EB-B187-CF9B4A46F8A4}" srcOrd="0" destOrd="0" presId="urn:microsoft.com/office/officeart/2005/8/layout/cycle3"/>
    <dgm:cxn modelId="{4D1777BD-1156-4D50-ABB4-6C3F225845C5}" type="presOf" srcId="{F91B2592-73B8-47EF-86A7-AE946C668BD0}" destId="{CD55B0CC-7BB1-4653-81C1-82CEDFA7B396}" srcOrd="0" destOrd="0" presId="urn:microsoft.com/office/officeart/2005/8/layout/cycle3"/>
    <dgm:cxn modelId="{FB2F306E-6859-4460-BE8A-F2A69A374F86}" type="presOf" srcId="{3CB5119C-E397-4B09-9512-C5912837DD5B}" destId="{DECCE069-4534-46E3-B70A-53F9659C337B}" srcOrd="0" destOrd="0" presId="urn:microsoft.com/office/officeart/2005/8/layout/cycle3"/>
    <dgm:cxn modelId="{EE35D9FE-5E39-4457-89EE-D263CC20556F}" srcId="{79CC63FF-6331-435B-80BA-EC71EC5F61C0}" destId="{67ED239C-0E52-4173-84C2-4CD23781A02A}" srcOrd="6" destOrd="0" parTransId="{F8A6BF17-6355-4EC4-AB5E-02B168318433}" sibTransId="{B5E1EB0D-E364-4A7D-96C5-CDF81360AFF8}"/>
    <dgm:cxn modelId="{7E448F5C-B024-4F0A-ACBA-363BB7589298}" type="presOf" srcId="{512947F7-B283-4737-82F2-220CA8476671}" destId="{46BB7E21-8AE0-4C00-A162-76E31A4F4A2B}" srcOrd="0" destOrd="0" presId="urn:microsoft.com/office/officeart/2005/8/layout/cycle3"/>
    <dgm:cxn modelId="{CCCE985D-7DDA-4AA2-B229-B64426FABE01}" type="presOf" srcId="{AC390062-7B8B-40CA-91F1-85120609A71E}" destId="{80877C5C-121D-4270-9578-814A1D09D452}" srcOrd="0" destOrd="0" presId="urn:microsoft.com/office/officeart/2005/8/layout/cycle3"/>
    <dgm:cxn modelId="{8412B68A-2B12-47C4-8BE6-57C66A3FA1D4}" srcId="{79CC63FF-6331-435B-80BA-EC71EC5F61C0}" destId="{DFE41213-F3CC-4378-9A18-16646AC7B8E4}" srcOrd="7" destOrd="0" parTransId="{4A1AB317-A5A1-4DB3-AABB-B3E26D7420C8}" sibTransId="{CCA717C2-C458-4342-A0E2-FB232FD0DF5D}"/>
    <dgm:cxn modelId="{1451F910-C886-4AA5-A98E-7822E134CBEA}" srcId="{79CC63FF-6331-435B-80BA-EC71EC5F61C0}" destId="{F91B2592-73B8-47EF-86A7-AE946C668BD0}" srcOrd="13" destOrd="0" parTransId="{473B0869-0357-43AB-AE0F-B45F0B2C4334}" sibTransId="{E0E06806-B371-4473-8E01-2EE6FA3CE14B}"/>
    <dgm:cxn modelId="{00615482-0C2D-4E9F-B015-92DEA5C05492}" srcId="{79CC63FF-6331-435B-80BA-EC71EC5F61C0}" destId="{CAF6730C-CCD5-4FDD-8B10-FA1E63BD993C}" srcOrd="0" destOrd="0" parTransId="{8B0A53D4-109C-4D08-BDDA-57A8B494D52A}" sibTransId="{F63D16A2-19DC-489B-93F5-593FEE0DFF50}"/>
    <dgm:cxn modelId="{6ED1C72B-92A3-47EA-815B-FB25D23E7A6E}" srcId="{79CC63FF-6331-435B-80BA-EC71EC5F61C0}" destId="{753EDD59-C5FF-43B6-9A0E-3402D90BD440}" srcOrd="11" destOrd="0" parTransId="{1F44D3A1-E83B-4953-854E-864AA75B1AAF}" sibTransId="{71463DAC-5B27-42DF-844C-7967E7E91183}"/>
    <dgm:cxn modelId="{A9C13FF6-9056-4ABA-9DF7-C6A6CB0629C9}" type="presOf" srcId="{3C9946B4-2C26-4B4F-9FE9-5D8729187FD5}" destId="{797F16BA-7892-4DE5-9C3D-61094FCAA1BD}" srcOrd="0" destOrd="0" presId="urn:microsoft.com/office/officeart/2005/8/layout/cycle3"/>
    <dgm:cxn modelId="{18B2DC22-DFFB-4A9D-B684-6651DBA0CD67}" type="presOf" srcId="{E4F2EDF7-863F-4F26-BA7D-12F692FEA5FE}" destId="{672AFC9C-B353-4954-847D-A6E6072765DF}" srcOrd="0" destOrd="0" presId="urn:microsoft.com/office/officeart/2005/8/layout/cycle3"/>
    <dgm:cxn modelId="{7748040D-BB1E-4324-AC25-14F5BC231F5B}" srcId="{79CC63FF-6331-435B-80BA-EC71EC5F61C0}" destId="{6E1EDA33-8BBB-4F63-9082-D6E9E17B0EE8}" srcOrd="10" destOrd="0" parTransId="{91B5F988-B15B-4AE9-A26A-FAAB67772867}" sibTransId="{509A12EA-E17B-4BCB-A487-45C950515089}"/>
    <dgm:cxn modelId="{2E116259-C084-4992-8305-9B5D662B400A}" srcId="{79CC63FF-6331-435B-80BA-EC71EC5F61C0}" destId="{3C9946B4-2C26-4B4F-9FE9-5D8729187FD5}" srcOrd="1" destOrd="0" parTransId="{A6D2CE54-76EC-4B56-8029-DA03880EEC2C}" sibTransId="{2ADBDBE2-7B31-47DE-A834-8C6436D18C3B}"/>
    <dgm:cxn modelId="{2166CCDE-5A61-48B2-8D6E-6786A7858276}" type="presOf" srcId="{6E1EDA33-8BBB-4F63-9082-D6E9E17B0EE8}" destId="{1B6CD14D-2917-4608-A1EA-F40F72484297}" srcOrd="0" destOrd="0" presId="urn:microsoft.com/office/officeart/2005/8/layout/cycle3"/>
    <dgm:cxn modelId="{73B13873-464C-4DD3-B01B-DD9F47DF71C3}" srcId="{79CC63FF-6331-435B-80BA-EC71EC5F61C0}" destId="{AFCD1B3A-8A4F-49B6-B496-056F650CF906}" srcOrd="4" destOrd="0" parTransId="{ED508C74-764E-4075-B8CA-006579E1E5D8}" sibTransId="{43DC80A5-6C0B-4E7D-AB37-27E4CA3CECF3}"/>
    <dgm:cxn modelId="{74141412-DD11-43AD-A05F-08367A6F9942}" srcId="{79CC63FF-6331-435B-80BA-EC71EC5F61C0}" destId="{3CB5119C-E397-4B09-9512-C5912837DD5B}" srcOrd="5" destOrd="0" parTransId="{2CAE914E-7621-40BE-A7F8-0F4D79DAEBB5}" sibTransId="{23C53BDC-ADD5-4578-916D-F279C1CD3097}"/>
    <dgm:cxn modelId="{4DDBB12C-EBE7-4703-A0D3-26200271AC2B}" type="presOf" srcId="{F63D16A2-19DC-489B-93F5-593FEE0DFF50}" destId="{4C3052C2-9809-4951-B06E-0E54808130F2}" srcOrd="0" destOrd="0" presId="urn:microsoft.com/office/officeart/2005/8/layout/cycle3"/>
    <dgm:cxn modelId="{7641874F-7F2F-41FC-8BC6-237CFAE43615}" type="presParOf" srcId="{2EBF7D63-4187-4A9E-8366-0E41C5C313F3}" destId="{DA5395A1-492C-4EA3-BD82-321D1FCD3BFE}" srcOrd="0" destOrd="0" presId="urn:microsoft.com/office/officeart/2005/8/layout/cycle3"/>
    <dgm:cxn modelId="{CBFB52D1-7931-4354-864B-09E8D6E3C7B3}" type="presParOf" srcId="{DA5395A1-492C-4EA3-BD82-321D1FCD3BFE}" destId="{C858321F-3484-4DF0-A4FF-F099377938D4}" srcOrd="0" destOrd="0" presId="urn:microsoft.com/office/officeart/2005/8/layout/cycle3"/>
    <dgm:cxn modelId="{B88E2C0F-DB8C-4308-9353-12212F72BDC8}" type="presParOf" srcId="{DA5395A1-492C-4EA3-BD82-321D1FCD3BFE}" destId="{4C3052C2-9809-4951-B06E-0E54808130F2}" srcOrd="1" destOrd="0" presId="urn:microsoft.com/office/officeart/2005/8/layout/cycle3"/>
    <dgm:cxn modelId="{A0CFAB3E-4DD6-49E5-9042-4EAB7638EA77}" type="presParOf" srcId="{DA5395A1-492C-4EA3-BD82-321D1FCD3BFE}" destId="{797F16BA-7892-4DE5-9C3D-61094FCAA1BD}" srcOrd="2" destOrd="0" presId="urn:microsoft.com/office/officeart/2005/8/layout/cycle3"/>
    <dgm:cxn modelId="{733A34BD-F3DF-48B0-9BF7-114D08961BDD}" type="presParOf" srcId="{DA5395A1-492C-4EA3-BD82-321D1FCD3BFE}" destId="{80877C5C-121D-4270-9578-814A1D09D452}" srcOrd="3" destOrd="0" presId="urn:microsoft.com/office/officeart/2005/8/layout/cycle3"/>
    <dgm:cxn modelId="{48D4CA35-FCE9-4E3E-B0C3-8CB25B59B44C}" type="presParOf" srcId="{DA5395A1-492C-4EA3-BD82-321D1FCD3BFE}" destId="{8601738B-B7D0-4916-B042-0029F4423F6B}" srcOrd="4" destOrd="0" presId="urn:microsoft.com/office/officeart/2005/8/layout/cycle3"/>
    <dgm:cxn modelId="{2FF6486D-0BA5-4910-B808-D8C508BE283D}" type="presParOf" srcId="{DA5395A1-492C-4EA3-BD82-321D1FCD3BFE}" destId="{FB08EC90-3ABA-466A-88B2-F3BFCF28C83D}" srcOrd="5" destOrd="0" presId="urn:microsoft.com/office/officeart/2005/8/layout/cycle3"/>
    <dgm:cxn modelId="{0FFD21E2-1DD4-4C99-833F-C7A526771413}" type="presParOf" srcId="{DA5395A1-492C-4EA3-BD82-321D1FCD3BFE}" destId="{DECCE069-4534-46E3-B70A-53F9659C337B}" srcOrd="6" destOrd="0" presId="urn:microsoft.com/office/officeart/2005/8/layout/cycle3"/>
    <dgm:cxn modelId="{A82CB27F-C07D-423A-B60E-DE6027EF7750}" type="presParOf" srcId="{DA5395A1-492C-4EA3-BD82-321D1FCD3BFE}" destId="{F4BEE6DA-BC6D-4AB3-8416-D580361FFE99}" srcOrd="7" destOrd="0" presId="urn:microsoft.com/office/officeart/2005/8/layout/cycle3"/>
    <dgm:cxn modelId="{9C0615FB-9286-47F3-8921-4B9B1BC9AA24}" type="presParOf" srcId="{DA5395A1-492C-4EA3-BD82-321D1FCD3BFE}" destId="{E7111036-0F59-42EB-B187-CF9B4A46F8A4}" srcOrd="8" destOrd="0" presId="urn:microsoft.com/office/officeart/2005/8/layout/cycle3"/>
    <dgm:cxn modelId="{D9A3757E-F553-4E52-9E36-E88D1A88E457}" type="presParOf" srcId="{DA5395A1-492C-4EA3-BD82-321D1FCD3BFE}" destId="{46BB7E21-8AE0-4C00-A162-76E31A4F4A2B}" srcOrd="9" destOrd="0" presId="urn:microsoft.com/office/officeart/2005/8/layout/cycle3"/>
    <dgm:cxn modelId="{0D109DCE-A92C-49A0-AC0B-F5A8D5CC4BF8}" type="presParOf" srcId="{DA5395A1-492C-4EA3-BD82-321D1FCD3BFE}" destId="{672AFC9C-B353-4954-847D-A6E6072765DF}" srcOrd="10" destOrd="0" presId="urn:microsoft.com/office/officeart/2005/8/layout/cycle3"/>
    <dgm:cxn modelId="{257836F8-1F1B-49F6-9947-C05E804257CA}" type="presParOf" srcId="{DA5395A1-492C-4EA3-BD82-321D1FCD3BFE}" destId="{1B6CD14D-2917-4608-A1EA-F40F72484297}" srcOrd="11" destOrd="0" presId="urn:microsoft.com/office/officeart/2005/8/layout/cycle3"/>
    <dgm:cxn modelId="{A97B7657-0D7B-480A-89CE-37802896CD7D}" type="presParOf" srcId="{DA5395A1-492C-4EA3-BD82-321D1FCD3BFE}" destId="{0C7E327B-BC76-4208-AAF0-37CB24AA0FA9}" srcOrd="12" destOrd="0" presId="urn:microsoft.com/office/officeart/2005/8/layout/cycle3"/>
    <dgm:cxn modelId="{75745345-601A-4033-B0CE-4128A9116E22}" type="presParOf" srcId="{DA5395A1-492C-4EA3-BD82-321D1FCD3BFE}" destId="{052A4442-90BA-47D7-8657-EC953D0E7AB0}" srcOrd="13" destOrd="0" presId="urn:microsoft.com/office/officeart/2005/8/layout/cycle3"/>
    <dgm:cxn modelId="{3FC7073B-C7DB-4CCC-AD20-BBFBAE4A9C25}" type="presParOf" srcId="{DA5395A1-492C-4EA3-BD82-321D1FCD3BFE}" destId="{CD55B0CC-7BB1-4653-81C1-82CEDFA7B396}" srcOrd="1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31493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 </a:t>
          </a:r>
          <a:endParaRPr lang="cs-CZ" sz="2000" kern="1200" dirty="0"/>
        </a:p>
      </dsp:txBody>
      <dsp:txXfrm>
        <a:off x="731493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LETMAJEROVÁ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VY_32_INOVACE_07_ČJ3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Vyjmenovaná slova po M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3052C2-9809-4951-B06E-0E54808130F2}">
      <dsp:nvSpPr>
        <dsp:cNvPr id="0" name=""/>
        <dsp:cNvSpPr/>
      </dsp:nvSpPr>
      <dsp:spPr>
        <a:xfrm>
          <a:off x="787621" y="-147269"/>
          <a:ext cx="6810395" cy="6810395"/>
        </a:xfrm>
        <a:prstGeom prst="circularArrow">
          <a:avLst>
            <a:gd name="adj1" fmla="val 5544"/>
            <a:gd name="adj2" fmla="val 330680"/>
            <a:gd name="adj3" fmla="val 15123219"/>
            <a:gd name="adj4" fmla="val 16608964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58321F-3484-4DF0-A4FF-F099377938D4}">
      <dsp:nvSpPr>
        <dsp:cNvPr id="0" name=""/>
        <dsp:cNvSpPr/>
      </dsp:nvSpPr>
      <dsp:spPr>
        <a:xfrm>
          <a:off x="3600405" y="0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MY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3629324" y="28919"/>
        <a:ext cx="1126988" cy="534575"/>
      </dsp:txXfrm>
    </dsp:sp>
    <dsp:sp modelId="{797F16BA-7892-4DE5-9C3D-61094FCAA1BD}">
      <dsp:nvSpPr>
        <dsp:cNvPr id="0" name=""/>
        <dsp:cNvSpPr/>
      </dsp:nvSpPr>
      <dsp:spPr>
        <a:xfrm>
          <a:off x="5112568" y="360035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MÝT</a:t>
          </a:r>
        </a:p>
      </dsp:txBody>
      <dsp:txXfrm>
        <a:off x="5141487" y="388954"/>
        <a:ext cx="1126988" cy="534575"/>
      </dsp:txXfrm>
    </dsp:sp>
    <dsp:sp modelId="{80877C5C-121D-4270-9578-814A1D09D452}">
      <dsp:nvSpPr>
        <dsp:cNvPr id="0" name=""/>
        <dsp:cNvSpPr/>
      </dsp:nvSpPr>
      <dsp:spPr>
        <a:xfrm>
          <a:off x="5936239" y="1114768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MYSLIT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5965158" y="1143687"/>
        <a:ext cx="1126988" cy="534575"/>
      </dsp:txXfrm>
    </dsp:sp>
    <dsp:sp modelId="{8601738B-B7D0-4916-B042-0029F4423F6B}">
      <dsp:nvSpPr>
        <dsp:cNvPr id="0" name=""/>
        <dsp:cNvSpPr/>
      </dsp:nvSpPr>
      <dsp:spPr>
        <a:xfrm>
          <a:off x="6496634" y="2261899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accent4">
                  <a:lumMod val="75000"/>
                </a:schemeClr>
              </a:solidFill>
            </a:rPr>
            <a:t>MÝLIT SE</a:t>
          </a:r>
          <a:endParaRPr lang="cs-CZ" sz="18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6525553" y="2290818"/>
        <a:ext cx="1126988" cy="534575"/>
      </dsp:txXfrm>
    </dsp:sp>
    <dsp:sp modelId="{FB08EC90-3ABA-466A-88B2-F3BFCF28C83D}">
      <dsp:nvSpPr>
        <dsp:cNvPr id="0" name=""/>
        <dsp:cNvSpPr/>
      </dsp:nvSpPr>
      <dsp:spPr>
        <a:xfrm>
          <a:off x="6496634" y="3554398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HMYZ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6525553" y="3583317"/>
        <a:ext cx="1126988" cy="534575"/>
      </dsp:txXfrm>
    </dsp:sp>
    <dsp:sp modelId="{DECCE069-4534-46E3-B70A-53F9659C337B}">
      <dsp:nvSpPr>
        <dsp:cNvPr id="0" name=""/>
        <dsp:cNvSpPr/>
      </dsp:nvSpPr>
      <dsp:spPr>
        <a:xfrm>
          <a:off x="5935839" y="4718900"/>
          <a:ext cx="118482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MYŠ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5964758" y="4747819"/>
        <a:ext cx="1126988" cy="534575"/>
      </dsp:txXfrm>
    </dsp:sp>
    <dsp:sp modelId="{F4BEE6DA-BC6D-4AB3-8416-D580361FFE99}">
      <dsp:nvSpPr>
        <dsp:cNvPr id="0" name=""/>
        <dsp:cNvSpPr/>
      </dsp:nvSpPr>
      <dsp:spPr>
        <a:xfrm>
          <a:off x="4860311" y="5524760"/>
          <a:ext cx="1314849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HLEMÝŽĎ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4889230" y="5553679"/>
        <a:ext cx="1257011" cy="534575"/>
      </dsp:txXfrm>
    </dsp:sp>
    <dsp:sp modelId="{E7111036-0F59-42EB-B187-CF9B4A46F8A4}">
      <dsp:nvSpPr>
        <dsp:cNvPr id="0" name=""/>
        <dsp:cNvSpPr/>
      </dsp:nvSpPr>
      <dsp:spPr>
        <a:xfrm>
          <a:off x="3360551" y="5816298"/>
          <a:ext cx="1320442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MÝTIT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3389470" y="5845217"/>
        <a:ext cx="1262604" cy="534575"/>
      </dsp:txXfrm>
    </dsp:sp>
    <dsp:sp modelId="{46BB7E21-8AE0-4C00-A162-76E31A4F4A2B}">
      <dsp:nvSpPr>
        <dsp:cNvPr id="0" name=""/>
        <dsp:cNvSpPr/>
      </dsp:nvSpPr>
      <dsp:spPr>
        <a:xfrm>
          <a:off x="1826234" y="5294581"/>
          <a:ext cx="1443889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ZAMYKAT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1855153" y="5323500"/>
        <a:ext cx="1386051" cy="534575"/>
      </dsp:txXfrm>
    </dsp:sp>
    <dsp:sp modelId="{672AFC9C-B353-4954-847D-A6E6072765DF}">
      <dsp:nvSpPr>
        <dsp:cNvPr id="0" name=""/>
        <dsp:cNvSpPr/>
      </dsp:nvSpPr>
      <dsp:spPr>
        <a:xfrm>
          <a:off x="852666" y="4388949"/>
          <a:ext cx="1320442" cy="592413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SMÝKAT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881585" y="4417868"/>
        <a:ext cx="1262604" cy="534575"/>
      </dsp:txXfrm>
    </dsp:sp>
    <dsp:sp modelId="{1B6CD14D-2917-4608-A1EA-F40F72484297}">
      <dsp:nvSpPr>
        <dsp:cNvPr id="0" name=""/>
        <dsp:cNvSpPr/>
      </dsp:nvSpPr>
      <dsp:spPr>
        <a:xfrm>
          <a:off x="641939" y="3343990"/>
          <a:ext cx="1391768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DMÝCHAT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670858" y="3372909"/>
        <a:ext cx="1333930" cy="534575"/>
      </dsp:txXfrm>
    </dsp:sp>
    <dsp:sp modelId="{0C7E327B-BC76-4208-AAF0-37CB24AA0FA9}">
      <dsp:nvSpPr>
        <dsp:cNvPr id="0" name=""/>
        <dsp:cNvSpPr/>
      </dsp:nvSpPr>
      <dsp:spPr>
        <a:xfrm>
          <a:off x="671467" y="2261899"/>
          <a:ext cx="1509540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CHMÝŘÍ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700386" y="2290818"/>
        <a:ext cx="1451702" cy="534575"/>
      </dsp:txXfrm>
    </dsp:sp>
    <dsp:sp modelId="{052A4442-90BA-47D7-8657-EC953D0E7AB0}">
      <dsp:nvSpPr>
        <dsp:cNvPr id="0" name=""/>
        <dsp:cNvSpPr/>
      </dsp:nvSpPr>
      <dsp:spPr>
        <a:xfrm>
          <a:off x="781555" y="1184428"/>
          <a:ext cx="1968886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accent4">
                  <a:lumMod val="75000"/>
                </a:schemeClr>
              </a:solidFill>
            </a:rPr>
            <a:t>NACHOMÝTNOUT SE</a:t>
          </a:r>
          <a:endParaRPr lang="cs-CZ" sz="18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810474" y="1213347"/>
        <a:ext cx="1911048" cy="534575"/>
      </dsp:txXfrm>
    </dsp:sp>
    <dsp:sp modelId="{CD55B0CC-7BB1-4653-81C1-82CEDFA7B396}">
      <dsp:nvSpPr>
        <dsp:cNvPr id="0" name=""/>
        <dsp:cNvSpPr/>
      </dsp:nvSpPr>
      <dsp:spPr>
        <a:xfrm>
          <a:off x="1800204" y="360054"/>
          <a:ext cx="1523130" cy="59241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75000"/>
                </a:schemeClr>
              </a:solidFill>
            </a:rPr>
            <a:t>LITOMYŠL</a:t>
          </a:r>
          <a:endParaRPr lang="cs-CZ" sz="20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1829123" y="388973"/>
        <a:ext cx="1465292" cy="534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757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739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208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20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181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365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28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095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5095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926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951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51BD8-992B-4066-8B36-EE52200E38B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5668A-413F-4BFA-853B-6A8E804267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052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6737884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1"/>
          <p:cNvSpPr txBox="1"/>
          <p:nvPr/>
        </p:nvSpPr>
        <p:spPr>
          <a:xfrm>
            <a:off x="307550" y="6237312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534275" algn="l"/>
              </a:tabLst>
            </a:pPr>
            <a:r>
              <a:rPr lang="cs-CZ" dirty="0" smtClean="0"/>
              <a:t>20. 12. 2011	3.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908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3. třídy na ZŠ</a:t>
            </a:r>
          </a:p>
          <a:p>
            <a:r>
              <a:rPr lang="cs-CZ" dirty="0" smtClean="0"/>
              <a:t>vhodný pro použití na interaktivní tabuli, formou prezentace seznámení </a:t>
            </a:r>
            <a:r>
              <a:rPr lang="cs-CZ" dirty="0" smtClean="0"/>
              <a:t>                            s  vyjmenovanými slovy po M a následně   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/>
              <a:t>jejich 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80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45526493"/>
              </p:ext>
            </p:extLst>
          </p:nvPr>
        </p:nvGraphicFramePr>
        <p:xfrm>
          <a:off x="323528" y="260648"/>
          <a:ext cx="835292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873733" y="2348880"/>
            <a:ext cx="171089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</a:t>
            </a:r>
            <a:endParaRPr lang="cs-CZ" sz="115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4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73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858321F-3484-4DF0-A4FF-F09937793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dgm id="{C858321F-3484-4DF0-A4FF-F099377938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3052C2-9809-4951-B06E-0E54808130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graphicEl>
                                              <a:dgm id="{4C3052C2-9809-4951-B06E-0E54808130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97F16BA-7892-4DE5-9C3D-61094FCAA1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graphicEl>
                                              <a:dgm id="{797F16BA-7892-4DE5-9C3D-61094FCAA1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0877C5C-121D-4270-9578-814A1D09D4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>
                                            <p:graphicEl>
                                              <a:dgm id="{80877C5C-121D-4270-9578-814A1D09D4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601738B-B7D0-4916-B042-0029F4423F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graphicEl>
                                              <a:dgm id="{8601738B-B7D0-4916-B042-0029F4423F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B08EC90-3ABA-466A-88B2-F3BFCF28C8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>
                                            <p:graphicEl>
                                              <a:dgm id="{FB08EC90-3ABA-466A-88B2-F3BFCF28C8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CCE069-4534-46E3-B70A-53F9659C3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graphicEl>
                                              <a:dgm id="{DECCE069-4534-46E3-B70A-53F9659C3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BEE6DA-BC6D-4AB3-8416-D580361FFE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">
                                            <p:graphicEl>
                                              <a:dgm id="{F4BEE6DA-BC6D-4AB3-8416-D580361FFE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7111036-0F59-42EB-B187-CF9B4A46F8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">
                                            <p:graphicEl>
                                              <a:dgm id="{E7111036-0F59-42EB-B187-CF9B4A46F8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6BB7E21-8AE0-4C00-A162-76E31A4F4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">
                                            <p:graphicEl>
                                              <a:dgm id="{46BB7E21-8AE0-4C00-A162-76E31A4F4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72AFC9C-B353-4954-847D-A6E6072765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">
                                            <p:graphicEl>
                                              <a:dgm id="{672AFC9C-B353-4954-847D-A6E6072765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6CD14D-2917-4608-A1EA-F40F724842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">
                                            <p:graphicEl>
                                              <a:dgm id="{1B6CD14D-2917-4608-A1EA-F40F724842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C7E327B-BC76-4208-AAF0-37CB24AA0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">
                                            <p:graphicEl>
                                              <a:dgm id="{0C7E327B-BC76-4208-AAF0-37CB24AA0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52A4442-90BA-47D7-8657-EC953D0E7A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">
                                            <p:graphicEl>
                                              <a:dgm id="{052A4442-90BA-47D7-8657-EC953D0E7A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55B0CC-7BB1-4653-81C1-82CEDFA7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">
                                            <p:graphicEl>
                                              <a:dgm id="{CD55B0CC-7BB1-4653-81C1-82CEDFA7B3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268760"/>
            <a:ext cx="908293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   _ _      m_ _       _ _</a:t>
            </a:r>
            <a:r>
              <a:rPr lang="cs-CZ" sz="3600" dirty="0" err="1" smtClean="0"/>
              <a:t>sl</a:t>
            </a:r>
            <a:r>
              <a:rPr lang="cs-CZ" sz="3600" dirty="0" smtClean="0"/>
              <a:t>_ _       _ _ _ _ _  se </a:t>
            </a:r>
          </a:p>
          <a:p>
            <a:endParaRPr lang="cs-CZ" sz="3600" dirty="0"/>
          </a:p>
          <a:p>
            <a:r>
              <a:rPr lang="cs-CZ" sz="3600" dirty="0" smtClean="0"/>
              <a:t> _ _ _z      _ _ _       _ _ _ _ _ž_        _ _ _ </a:t>
            </a:r>
            <a:r>
              <a:rPr lang="cs-CZ" sz="3600" dirty="0" err="1" smtClean="0"/>
              <a:t>it</a:t>
            </a:r>
            <a:r>
              <a:rPr lang="cs-CZ" sz="3600" dirty="0" smtClean="0"/>
              <a:t>  </a:t>
            </a:r>
          </a:p>
          <a:p>
            <a:r>
              <a:rPr lang="cs-CZ" sz="3600" dirty="0" smtClean="0"/>
              <a:t>     </a:t>
            </a:r>
          </a:p>
          <a:p>
            <a:r>
              <a:rPr lang="cs-CZ" sz="3600" dirty="0" smtClean="0"/>
              <a:t> z_ _ _ _ _ _       s_ _ _ _ _          _ _ _ch_ _   </a:t>
            </a:r>
          </a:p>
          <a:p>
            <a:r>
              <a:rPr lang="cs-CZ" sz="3600" dirty="0" smtClean="0"/>
              <a:t>           </a:t>
            </a:r>
          </a:p>
          <a:p>
            <a:r>
              <a:rPr lang="cs-CZ" sz="3600" dirty="0" smtClean="0"/>
              <a:t>        ch_ _ _ _           _ _ _ _ _ _ _no_ _   se            </a:t>
            </a:r>
          </a:p>
          <a:p>
            <a:endParaRPr lang="cs-CZ" sz="3600" dirty="0"/>
          </a:p>
          <a:p>
            <a:r>
              <a:rPr lang="cs-CZ" sz="3600" dirty="0" smtClean="0"/>
              <a:t>                             _ _ _ _ _ _ š_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1041229" y="404664"/>
            <a:ext cx="7203062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DOPLŇ VYJMENOVANÁ SLOVA PO </a:t>
            </a:r>
            <a:r>
              <a:rPr lang="cs-CZ" sz="3600" b="1" i="1" u="sng" dirty="0" smtClean="0">
                <a:solidFill>
                  <a:schemeClr val="accent4">
                    <a:lumMod val="75000"/>
                  </a:schemeClr>
                </a:solidFill>
              </a:rPr>
              <a:t>M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76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167</Words>
  <Application>Microsoft Office PowerPoint</Application>
  <PresentationFormat>Předvádění na obrazovce (4:3)</PresentationFormat>
  <Paragraphs>34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Učitel</cp:lastModifiedBy>
  <cp:revision>17</cp:revision>
  <dcterms:created xsi:type="dcterms:W3CDTF">2012-01-15T14:23:38Z</dcterms:created>
  <dcterms:modified xsi:type="dcterms:W3CDTF">2012-03-17T16:05:10Z</dcterms:modified>
</cp:coreProperties>
</file>