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2AE4A9-7200-4594-BFB3-972BD7E1B4A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2D9AE-F11A-482D-9E99-316ECED068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072098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2260178"/>
              </p:ext>
            </p:extLst>
          </p:nvPr>
        </p:nvGraphicFramePr>
        <p:xfrm>
          <a:off x="1214414" y="1428738"/>
          <a:ext cx="6715172" cy="5214974"/>
        </p:xfrm>
        <a:graphic>
          <a:graphicData uri="http://schemas.openxmlformats.org/drawingml/2006/table">
            <a:tbl>
              <a:tblPr/>
              <a:tblGrid>
                <a:gridCol w="2484020"/>
                <a:gridCol w="4231152"/>
              </a:tblGrid>
              <a:tr h="31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VS po V - významy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703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vysvětlení a lepšímu pochopení složitějších  slov.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703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rozumí významu těchto slov a umí je správně použít ve větě.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703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VS po V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22.10.2013</a:t>
                      </a:r>
                      <a:endParaRPr lang="cs-CZ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a 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1214414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214290"/>
            <a:ext cx="7241341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dirty="0" smtClean="0">
                <a:solidFill>
                  <a:srgbClr val="FF0000"/>
                </a:solidFill>
              </a:rPr>
              <a:t>Vyjmenovaná slova po V</a:t>
            </a:r>
          </a:p>
          <a:p>
            <a:r>
              <a:rPr lang="cs-CZ" sz="4000" b="1" i="1" dirty="0" smtClean="0">
                <a:solidFill>
                  <a:srgbClr val="FF0000"/>
                </a:solidFill>
              </a:rPr>
              <a:t>Různé významy !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2285992"/>
            <a:ext cx="776488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ška  - vysoký     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žka – malá věž</a:t>
            </a:r>
          </a:p>
          <a:p>
            <a:r>
              <a:rPr lang="cs-CZ" sz="2800" b="1" i="1" dirty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š – </a:t>
            </a:r>
            <a:r>
              <a:rPr lang="cs-CZ" sz="2800" b="1" i="1" dirty="0" smtClean="0"/>
              <a:t>vysoký                                     </a:t>
            </a:r>
            <a:r>
              <a:rPr lang="cs-CZ" sz="2800" b="1" i="1" dirty="0" smtClean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š – vědět, znát </a:t>
            </a:r>
            <a:endParaRPr lang="cs-CZ" sz="28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3214686"/>
            <a:ext cx="1828800" cy="31861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4214818"/>
            <a:ext cx="2257428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85728"/>
            <a:ext cx="812401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t – skučet, vlk vyje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t – splétat věnce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                         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t – Vítek, jméno</a:t>
            </a:r>
          </a:p>
          <a:p>
            <a:endParaRPr lang="cs-CZ" sz="2800" b="1" i="1" dirty="0"/>
          </a:p>
          <a:p>
            <a:endParaRPr lang="cs-CZ" sz="28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000108"/>
            <a:ext cx="2643206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56072" y="4071942"/>
            <a:ext cx="858792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v</a:t>
            </a:r>
            <a:r>
              <a:rPr lang="cs-CZ" sz="2800" b="1" i="1" dirty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la- skučela, vlčice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i</a:t>
            </a:r>
            <a:r>
              <a:rPr lang="cs-CZ" sz="2800" b="1" i="1" dirty="0" smtClean="0"/>
              <a:t>la – splétala věnce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                        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i</a:t>
            </a:r>
            <a:r>
              <a:rPr lang="cs-CZ" sz="2800" b="1" i="1" dirty="0" smtClean="0"/>
              <a:t>la – dům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                        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la - Amálka</a:t>
            </a:r>
            <a:endParaRPr lang="cs-CZ" b="1" i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1285860"/>
            <a:ext cx="2071702" cy="2400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7158" y="500042"/>
            <a:ext cx="847898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skat – radostně křičet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skat – hladit ve vlasech</a:t>
            </a:r>
          </a:p>
          <a:p>
            <a:r>
              <a:rPr lang="cs-CZ" sz="2800" b="1" i="1" dirty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ská – radostně křičí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ská – ve vlasech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                 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ska – malá vesnice </a:t>
            </a:r>
            <a:endParaRPr lang="cs-CZ" sz="2800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357430"/>
            <a:ext cx="2757494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2571744"/>
            <a:ext cx="2286016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1120588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r – pták             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r – vodní, vzdušný</a:t>
            </a:r>
          </a:p>
          <a:p>
            <a:r>
              <a:rPr lang="cs-CZ" sz="2800" b="1" i="1" dirty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ří – patřící výrovi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ří – voda, vduch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                     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ra – věřit něčemu                                      </a:t>
            </a:r>
            <a:endParaRPr lang="cs-CZ" sz="2800" b="1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285992"/>
            <a:ext cx="2500330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2357430"/>
            <a:ext cx="2571768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357166"/>
            <a:ext cx="735720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dal – peníze   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dal – potkával</a:t>
            </a:r>
          </a:p>
          <a:p>
            <a:r>
              <a:rPr lang="cs-CZ" sz="2800" b="1" i="1" dirty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dáme              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dáme </a:t>
            </a:r>
            <a:endParaRPr lang="cs-CZ" sz="2800" b="1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571612"/>
            <a:ext cx="2000264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1500174"/>
            <a:ext cx="2071702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42910" y="3929066"/>
            <a:ext cx="81694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/>
              <a:t>z</a:t>
            </a:r>
            <a:r>
              <a:rPr lang="cs-CZ" sz="2800" b="1" i="1" dirty="0" smtClean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klá –  zvyklá na něco                zv</a:t>
            </a:r>
            <a:r>
              <a:rPr lang="cs-CZ" sz="2800" b="1" i="1" dirty="0" smtClean="0">
                <a:solidFill>
                  <a:srgbClr val="FF0000"/>
                </a:solidFill>
              </a:rPr>
              <a:t>i</a:t>
            </a:r>
            <a:r>
              <a:rPr lang="cs-CZ" sz="2800" b="1" i="1" dirty="0" smtClean="0"/>
              <a:t>klá – zbaví jistoty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  - zvykat                                            - rozkýve zub</a:t>
            </a:r>
            <a:endParaRPr lang="cs-CZ" sz="2800" b="1" i="1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2" y="4572008"/>
            <a:ext cx="1828800" cy="2043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571480"/>
            <a:ext cx="725724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v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sel – semena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i</a:t>
            </a:r>
            <a:r>
              <a:rPr lang="cs-CZ" sz="2800" b="1" i="1" dirty="0" smtClean="0"/>
              <a:t>sel – na věšáku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                                             v</a:t>
            </a:r>
            <a:r>
              <a:rPr lang="cs-CZ" sz="2800" b="1" i="1" dirty="0" smtClean="0">
                <a:solidFill>
                  <a:srgbClr val="FF0000"/>
                </a:solidFill>
              </a:rPr>
              <a:t>i</a:t>
            </a:r>
            <a:r>
              <a:rPr lang="cs-CZ" sz="2800" b="1" i="1" dirty="0" smtClean="0"/>
              <a:t>sutý - zavěšený</a:t>
            </a:r>
            <a:endParaRPr lang="cs-CZ" sz="28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2071678"/>
            <a:ext cx="2185990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2285992"/>
            <a:ext cx="2071702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428604"/>
            <a:ext cx="25690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229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11</cp:revision>
  <dcterms:created xsi:type="dcterms:W3CDTF">2013-10-17T15:24:57Z</dcterms:created>
  <dcterms:modified xsi:type="dcterms:W3CDTF">2013-10-22T06:32:59Z</dcterms:modified>
</cp:coreProperties>
</file>