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84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37" autoAdjust="0"/>
    <p:restoredTop sz="94660"/>
  </p:normalViewPr>
  <p:slideViewPr>
    <p:cSldViewPr>
      <p:cViewPr varScale="1">
        <p:scale>
          <a:sx n="111" d="100"/>
          <a:sy n="111" d="100"/>
        </p:scale>
        <p:origin x="-16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65ECC4-226D-479D-A8F4-EE2616B7A053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32C3A-FFB1-4528-99C7-F0E7AB204F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005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8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047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216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383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539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815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844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115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512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876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704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5B7ECF-77CA-444D-A914-C299A6429A1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B8624-FA3C-4815-A9E9-C1CBECF40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01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8211630"/>
              </p:ext>
            </p:extLst>
          </p:nvPr>
        </p:nvGraphicFramePr>
        <p:xfrm>
          <a:off x="482400" y="980728"/>
          <a:ext cx="8229600" cy="529907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155247"/>
                <a:gridCol w="5074353"/>
              </a:tblGrid>
              <a:tr h="561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Základní škola a Mateřská škola Ploskovice, </a:t>
                      </a:r>
                      <a:r>
                        <a:rPr lang="cs-CZ" sz="1600" dirty="0" err="1">
                          <a:solidFill>
                            <a:schemeClr val="tx1"/>
                          </a:solidFill>
                          <a:effectLst/>
                        </a:rPr>
                        <a:t>p.o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., okres Litoměřice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2805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CZ.1.07/1.4.00/21.1113 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561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„Zlepšení kvality vzdělávání na ZŠ a MŠ Ploskovice “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561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Číslo a název šablony klíčové aktivity 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III/2 - Inovace a zkvalitnění výuky prostřednictvím ICT 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2805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Název ověřovaného materiálu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Pardubice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1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487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Jméno autora výukového materiálu 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Tomáš Nový 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</a:tr>
              <a:tr h="487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Datum, ve kterém byl VM vytvořen: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3.4.2012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487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Ročník, pro který je výukový materiál určen: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osmý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487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Vzdělávací oblast, vzdělávací obor, tematický okruh, téma: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effectLst/>
                        </a:rPr>
                        <a:t>kraje ČR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8230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Metodický list/anotace – výstižný popis způsobu použití výukového materiálu ve výuce: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 Výklad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 nové látky. Barevný text žáci píší, žlutý pouze pro výklad učitele. Jednotlivé obrázky učitel okomentuje. 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2805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Formát přílohy na CD/DVD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PDF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</a:tbl>
          </a:graphicData>
        </a:graphic>
      </p:graphicFrame>
      <p:sp>
        <p:nvSpPr>
          <p:cNvPr id="2089" name="Rectangle 1"/>
          <p:cNvSpPr>
            <a:spLocks noChangeArrowheads="1"/>
          </p:cNvSpPr>
          <p:nvPr/>
        </p:nvSpPr>
        <p:spPr bwMode="auto">
          <a:xfrm>
            <a:off x="457200" y="28178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" name="TextovéPole 2"/>
          <p:cNvSpPr txBox="1"/>
          <p:nvPr/>
        </p:nvSpPr>
        <p:spPr>
          <a:xfrm>
            <a:off x="6228184" y="424767"/>
            <a:ext cx="24623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solidFill>
                  <a:schemeClr val="bg1"/>
                </a:solidFill>
              </a:rPr>
              <a:t>VY_32_INOVACE_193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6" name="Obrázek 4" descr="log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400" y="39688"/>
            <a:ext cx="3887788" cy="84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5237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CC00"/>
                </a:solidFill>
              </a:rPr>
              <a:t>Pardubice 1</a:t>
            </a:r>
            <a:endParaRPr lang="cs-CZ" dirty="0">
              <a:solidFill>
                <a:srgbClr val="00CC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417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CC00"/>
                </a:solidFill>
              </a:rPr>
              <a:t>Povrch </a:t>
            </a:r>
            <a:endParaRPr lang="cs-CZ" dirty="0">
              <a:solidFill>
                <a:srgbClr val="00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CC00"/>
                </a:solidFill>
              </a:rPr>
              <a:t>Orlické hory</a:t>
            </a:r>
          </a:p>
          <a:p>
            <a:r>
              <a:rPr lang="cs-CZ" dirty="0" smtClean="0">
                <a:solidFill>
                  <a:srgbClr val="00CC00"/>
                </a:solidFill>
              </a:rPr>
              <a:t>Kralický Sněžník </a:t>
            </a:r>
          </a:p>
          <a:p>
            <a:r>
              <a:rPr lang="cs-CZ" dirty="0" smtClean="0">
                <a:solidFill>
                  <a:srgbClr val="00CC00"/>
                </a:solidFill>
              </a:rPr>
              <a:t>Žďárské vrchy</a:t>
            </a:r>
            <a:r>
              <a:rPr lang="cs-CZ" dirty="0" smtClean="0">
                <a:solidFill>
                  <a:srgbClr val="FFFF00"/>
                </a:solidFill>
              </a:rPr>
              <a:t>, Železné hory</a:t>
            </a:r>
            <a:endParaRPr lang="cs-CZ" dirty="0" smtClean="0">
              <a:solidFill>
                <a:srgbClr val="00CC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Česká tabule – Orlická a </a:t>
            </a:r>
            <a:r>
              <a:rPr lang="cs-CZ" dirty="0" err="1" smtClean="0">
                <a:solidFill>
                  <a:srgbClr val="FFFF00"/>
                </a:solidFill>
              </a:rPr>
              <a:t>Východolabská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940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CC00"/>
                </a:solidFill>
              </a:rPr>
              <a:t>Vodstvo </a:t>
            </a:r>
            <a:endParaRPr lang="cs-CZ" dirty="0">
              <a:solidFill>
                <a:srgbClr val="00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CC00"/>
                </a:solidFill>
              </a:rPr>
              <a:t>Labe – Chrudimka, Tichá Orlice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Morava, Svitava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Hlavní Evropské rozvodí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Opatovický kanál </a:t>
            </a:r>
            <a:endParaRPr lang="cs-CZ" dirty="0" smtClean="0">
              <a:solidFill>
                <a:srgbClr val="00CC00"/>
              </a:solidFill>
            </a:endParaRPr>
          </a:p>
          <a:p>
            <a:r>
              <a:rPr lang="cs-CZ" dirty="0" smtClean="0">
                <a:solidFill>
                  <a:srgbClr val="00CC00"/>
                </a:solidFill>
              </a:rPr>
              <a:t>Seč </a:t>
            </a:r>
            <a:endParaRPr lang="cs-CZ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201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Přírodní podmínky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Podnebí – teplá až chladná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Srážky – málo – hodně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Rozdíl – Pardubice – Orlické hory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Ochrana přírody </a:t>
            </a:r>
            <a:endParaRPr lang="cs-CZ" dirty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759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CC00"/>
                </a:solidFill>
              </a:rPr>
              <a:t>Obyvatelstvo </a:t>
            </a:r>
            <a:endParaRPr lang="cs-CZ" dirty="0">
              <a:solidFill>
                <a:srgbClr val="00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Jedno centrum a hodně malých měst </a:t>
            </a:r>
            <a:endParaRPr lang="cs-CZ" dirty="0" smtClean="0">
              <a:solidFill>
                <a:srgbClr val="00CC00"/>
              </a:solidFill>
            </a:endParaRPr>
          </a:p>
          <a:p>
            <a:r>
              <a:rPr lang="cs-CZ" dirty="0" smtClean="0">
                <a:solidFill>
                  <a:srgbClr val="00CC00"/>
                </a:solidFill>
              </a:rPr>
              <a:t>Pardubice, Přelouč</a:t>
            </a:r>
          </a:p>
          <a:p>
            <a:r>
              <a:rPr lang="cs-CZ" dirty="0" smtClean="0">
                <a:solidFill>
                  <a:srgbClr val="00CC00"/>
                </a:solidFill>
              </a:rPr>
              <a:t>Chrudim, Hlinsko</a:t>
            </a:r>
          </a:p>
          <a:p>
            <a:r>
              <a:rPr lang="cs-CZ" dirty="0" smtClean="0">
                <a:solidFill>
                  <a:srgbClr val="00CC00"/>
                </a:solidFill>
              </a:rPr>
              <a:t>Svitavy, Litomyšl</a:t>
            </a:r>
          </a:p>
          <a:p>
            <a:r>
              <a:rPr lang="cs-CZ" dirty="0" smtClean="0">
                <a:solidFill>
                  <a:srgbClr val="00CC00"/>
                </a:solidFill>
              </a:rPr>
              <a:t>Ústí nad Orlicí, Česká Třebová, Lanškroun, Vysoké Mýto </a:t>
            </a:r>
            <a:endParaRPr lang="cs-CZ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3814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179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Pardubice 1</vt:lpstr>
      <vt:lpstr>Povrch </vt:lpstr>
      <vt:lpstr>Vodstvo </vt:lpstr>
      <vt:lpstr>Přírodní podmínky </vt:lpstr>
      <vt:lpstr>Obyvatelstvo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Pardubice 1</dc:title>
  <dc:creator>tomedi</dc:creator>
  <cp:lastModifiedBy>Učitel</cp:lastModifiedBy>
  <cp:revision>10</cp:revision>
  <dcterms:created xsi:type="dcterms:W3CDTF">2012-03-29T18:09:03Z</dcterms:created>
  <dcterms:modified xsi:type="dcterms:W3CDTF">2013-10-24T11:47:24Z</dcterms:modified>
</cp:coreProperties>
</file>