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62" r:id="rId2"/>
    <p:sldId id="256" r:id="rId3"/>
    <p:sldId id="257" r:id="rId4"/>
    <p:sldId id="258" r:id="rId5"/>
    <p:sldId id="259" r:id="rId6"/>
    <p:sldId id="261" r:id="rId7"/>
    <p:sldId id="260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CC"/>
    <a:srgbClr val="8000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614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5CBB9BB-1C8E-4B60-951D-CAD04B227D42}" type="datetimeFigureOut">
              <a:rPr lang="cs-CZ" smtClean="0"/>
              <a:t>24.10.2013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7BD3DFE-E003-4C47-9092-23C7B7CBA34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954669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C86089-6742-462C-9982-562F388B469A}" type="datetimeFigureOut">
              <a:rPr lang="cs-CZ" smtClean="0"/>
              <a:t>24.10.2013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C1F26-5F62-4081-9F93-F708BBCA0BC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524630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C86089-6742-462C-9982-562F388B469A}" type="datetimeFigureOut">
              <a:rPr lang="cs-CZ" smtClean="0"/>
              <a:t>24.10.2013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C1F26-5F62-4081-9F93-F708BBCA0BC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785800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C86089-6742-462C-9982-562F388B469A}" type="datetimeFigureOut">
              <a:rPr lang="cs-CZ" smtClean="0"/>
              <a:t>24.10.2013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C1F26-5F62-4081-9F93-F708BBCA0BC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70173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C86089-6742-462C-9982-562F388B469A}" type="datetimeFigureOut">
              <a:rPr lang="cs-CZ" smtClean="0"/>
              <a:t>24.10.2013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C1F26-5F62-4081-9F93-F708BBCA0BC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632795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C86089-6742-462C-9982-562F388B469A}" type="datetimeFigureOut">
              <a:rPr lang="cs-CZ" smtClean="0"/>
              <a:t>24.10.2013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C1F26-5F62-4081-9F93-F708BBCA0BC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317577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C86089-6742-462C-9982-562F388B469A}" type="datetimeFigureOut">
              <a:rPr lang="cs-CZ" smtClean="0"/>
              <a:t>24.10.2013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C1F26-5F62-4081-9F93-F708BBCA0BC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661211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C86089-6742-462C-9982-562F388B469A}" type="datetimeFigureOut">
              <a:rPr lang="cs-CZ" smtClean="0"/>
              <a:t>24.10.2013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C1F26-5F62-4081-9F93-F708BBCA0BC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340169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C86089-6742-462C-9982-562F388B469A}" type="datetimeFigureOut">
              <a:rPr lang="cs-CZ" smtClean="0"/>
              <a:t>24.10.2013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C1F26-5F62-4081-9F93-F708BBCA0BC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944742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C86089-6742-462C-9982-562F388B469A}" type="datetimeFigureOut">
              <a:rPr lang="cs-CZ" smtClean="0"/>
              <a:t>24.10.2013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C1F26-5F62-4081-9F93-F708BBCA0BC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871399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C86089-6742-462C-9982-562F388B469A}" type="datetimeFigureOut">
              <a:rPr lang="cs-CZ" smtClean="0"/>
              <a:t>24.10.2013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C1F26-5F62-4081-9F93-F708BBCA0BC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463692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C86089-6742-462C-9982-562F388B469A}" type="datetimeFigureOut">
              <a:rPr lang="cs-CZ" smtClean="0"/>
              <a:t>24.10.2013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C1F26-5F62-4081-9F93-F708BBCA0BC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304196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800080"/>
            </a:gs>
            <a:gs pos="100000">
              <a:schemeClr val="accent1">
                <a:tint val="23500"/>
                <a:satMod val="160000"/>
                <a:lumMod val="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C86089-6742-462C-9982-562F388B469A}" type="datetimeFigureOut">
              <a:rPr lang="cs-CZ" smtClean="0"/>
              <a:t>24.10.2013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9C1F26-5F62-4081-9F93-F708BBCA0BC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604693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20066656"/>
              </p:ext>
            </p:extLst>
          </p:nvPr>
        </p:nvGraphicFramePr>
        <p:xfrm>
          <a:off x="457200" y="980728"/>
          <a:ext cx="8229600" cy="4803648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3155247"/>
                <a:gridCol w="5074353"/>
              </a:tblGrid>
              <a:tr h="18084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effectLst/>
                        </a:rPr>
                        <a:t>Název školy</a:t>
                      </a:r>
                      <a:endParaRPr lang="cs-CZ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446" marR="57446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effectLst/>
                        </a:rPr>
                        <a:t>Základní škola a Mateřská škola Ploskovice, </a:t>
                      </a:r>
                      <a:r>
                        <a:rPr lang="cs-CZ" sz="1600" dirty="0" err="1">
                          <a:effectLst/>
                        </a:rPr>
                        <a:t>p.o</a:t>
                      </a:r>
                      <a:r>
                        <a:rPr lang="cs-CZ" sz="1600" dirty="0">
                          <a:effectLst/>
                        </a:rPr>
                        <a:t>., okres Litoměřice</a:t>
                      </a:r>
                      <a:endParaRPr lang="cs-CZ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446" marR="57446" marT="0" marB="0" anchor="b"/>
                </a:tc>
              </a:tr>
              <a:tr h="18084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effectLst/>
                        </a:rPr>
                        <a:t>Číslo projektu</a:t>
                      </a:r>
                      <a:endParaRPr lang="cs-CZ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446" marR="57446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effectLst/>
                        </a:rPr>
                        <a:t>CZ.1.07/1.4.00/21.1113 </a:t>
                      </a:r>
                      <a:endParaRPr lang="cs-CZ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446" marR="57446" marT="0" marB="0" anchor="b"/>
                </a:tc>
              </a:tr>
              <a:tr h="18084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effectLst/>
                        </a:rPr>
                        <a:t>Název projektu</a:t>
                      </a:r>
                      <a:endParaRPr lang="cs-CZ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446" marR="57446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effectLst/>
                        </a:rPr>
                        <a:t>„Zlepšení kvality vzdělávání na ZŠ a MŠ Ploskovice “</a:t>
                      </a:r>
                      <a:endParaRPr lang="cs-CZ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446" marR="57446" marT="0" marB="0" anchor="b"/>
                </a:tc>
              </a:tr>
              <a:tr h="18084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effectLst/>
                        </a:rPr>
                        <a:t>Číslo a název šablony klíčové aktivity </a:t>
                      </a:r>
                      <a:endParaRPr lang="cs-CZ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446" marR="57446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effectLst/>
                        </a:rPr>
                        <a:t>III/2 - Inovace a zkvalitnění výuky prostřednictvím ICT </a:t>
                      </a:r>
                      <a:endParaRPr lang="cs-CZ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446" marR="57446" marT="0" marB="0" anchor="b"/>
                </a:tc>
              </a:tr>
              <a:tr h="18084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effectLst/>
                        </a:rPr>
                        <a:t>Název ověřovaného materiálu</a:t>
                      </a:r>
                      <a:endParaRPr lang="cs-CZ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446" marR="57446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effectLst/>
                        </a:rPr>
                        <a:t> </a:t>
                      </a:r>
                      <a:r>
                        <a:rPr lang="cs-CZ" sz="1600" dirty="0" smtClean="0">
                          <a:effectLst/>
                        </a:rPr>
                        <a:t>Plzeňský kraj 1</a:t>
                      </a:r>
                      <a:endParaRPr lang="cs-CZ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446" marR="57446" marT="0" marB="0" anchor="b"/>
                </a:tc>
              </a:tr>
              <a:tr h="18084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600">
                          <a:effectLst/>
                        </a:rPr>
                        <a:t>Jméno autora výukového materiálu :</a:t>
                      </a:r>
                      <a:endParaRPr lang="cs-CZ" sz="1800">
                        <a:solidFill>
                          <a:srgbClr val="00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446" marR="57446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800" dirty="0">
                          <a:effectLst/>
                        </a:rPr>
                        <a:t> </a:t>
                      </a:r>
                      <a:r>
                        <a:rPr lang="cs-CZ" sz="1800" dirty="0" smtClean="0">
                          <a:effectLst/>
                        </a:rPr>
                        <a:t>Tomáš Nový </a:t>
                      </a:r>
                      <a:endParaRPr lang="cs-CZ" sz="180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446" marR="57446" marT="0" marB="0" anchor="b"/>
                </a:tc>
              </a:tr>
              <a:tr h="18084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600">
                          <a:effectLst/>
                        </a:rPr>
                        <a:t>Datum, ve kterém byl VM vytvořen:</a:t>
                      </a:r>
                      <a:endParaRPr lang="cs-CZ" sz="1800">
                        <a:solidFill>
                          <a:srgbClr val="00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446" marR="57446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800">
                          <a:effectLst/>
                        </a:rPr>
                        <a:t> </a:t>
                      </a:r>
                      <a:r>
                        <a:rPr lang="cs-CZ" sz="1800" smtClean="0">
                          <a:effectLst/>
                        </a:rPr>
                        <a:t>31.1.2012</a:t>
                      </a:r>
                      <a:endParaRPr lang="cs-CZ" sz="180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446" marR="57446" marT="0" marB="0"/>
                </a:tc>
              </a:tr>
              <a:tr h="18084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600">
                          <a:effectLst/>
                        </a:rPr>
                        <a:t>Ročník, pro který je výukový materiál určen:</a:t>
                      </a:r>
                      <a:endParaRPr lang="cs-CZ" sz="1800">
                        <a:solidFill>
                          <a:srgbClr val="00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446" marR="57446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800" dirty="0">
                          <a:effectLst/>
                        </a:rPr>
                        <a:t> </a:t>
                      </a:r>
                      <a:r>
                        <a:rPr lang="cs-CZ" sz="1800" dirty="0" smtClean="0">
                          <a:effectLst/>
                        </a:rPr>
                        <a:t>osmý </a:t>
                      </a:r>
                      <a:endParaRPr lang="cs-CZ" sz="180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446" marR="57446" marT="0" marB="0"/>
                </a:tc>
              </a:tr>
              <a:tr h="18084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600">
                          <a:effectLst/>
                        </a:rPr>
                        <a:t>Vzdělávací oblast, vzdělávací obor, tematický okruh, téma:</a:t>
                      </a:r>
                      <a:endParaRPr lang="cs-CZ" sz="1800">
                        <a:solidFill>
                          <a:srgbClr val="00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446" marR="57446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800" dirty="0">
                          <a:effectLst/>
                        </a:rPr>
                        <a:t> </a:t>
                      </a:r>
                      <a:r>
                        <a:rPr lang="cs-CZ" sz="1800" dirty="0" smtClean="0">
                          <a:effectLst/>
                        </a:rPr>
                        <a:t>Kraje ČR </a:t>
                      </a:r>
                      <a:endParaRPr lang="cs-CZ" sz="180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446" marR="57446" marT="0" marB="0"/>
                </a:tc>
              </a:tr>
              <a:tr h="28084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600">
                          <a:effectLst/>
                        </a:rPr>
                        <a:t>Metodický list/anotace – výstižný popis způsobu použití výukového materiálu ve výuce:</a:t>
                      </a:r>
                      <a:endParaRPr lang="cs-CZ" sz="1800">
                        <a:solidFill>
                          <a:srgbClr val="00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446" marR="57446" marT="0" marB="0" anchor="b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dirty="0" smtClean="0">
                          <a:solidFill>
                            <a:schemeClr val="bg1"/>
                          </a:solidFill>
                          <a:effectLst/>
                        </a:rPr>
                        <a:t>Výklad</a:t>
                      </a:r>
                      <a:r>
                        <a:rPr lang="cs-CZ" sz="1800" baseline="0" dirty="0" smtClean="0">
                          <a:solidFill>
                            <a:schemeClr val="bg1"/>
                          </a:solidFill>
                          <a:effectLst/>
                        </a:rPr>
                        <a:t> nové látky. Barevný text žáci píší, žlutý pouze pro výklad učitele. Jednotlivé obrázky učitel okomentuje. </a:t>
                      </a:r>
                      <a:endParaRPr lang="cs-CZ" sz="1800" dirty="0" smtClean="0">
                        <a:solidFill>
                          <a:schemeClr val="bg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7446" marR="57446" marT="0" marB="0"/>
                </a:tc>
              </a:tr>
              <a:tr h="18084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effectLst/>
                        </a:rPr>
                        <a:t>Formát přílohy na CD/DVD</a:t>
                      </a:r>
                      <a:endParaRPr lang="cs-CZ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446" marR="57446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effectLst/>
                        </a:rPr>
                        <a:t>PDF</a:t>
                      </a:r>
                      <a:endParaRPr lang="cs-CZ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7446" marR="57446" marT="0" marB="0" anchor="b"/>
                </a:tc>
              </a:tr>
            </a:tbl>
          </a:graphicData>
        </a:graphic>
      </p:graphicFrame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457200" y="2817813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ovéPole 2"/>
          <p:cNvSpPr txBox="1"/>
          <p:nvPr/>
        </p:nvSpPr>
        <p:spPr>
          <a:xfrm>
            <a:off x="6156176" y="332656"/>
            <a:ext cx="246234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2000" b="1" dirty="0" smtClean="0">
                <a:solidFill>
                  <a:schemeClr val="bg1"/>
                </a:solidFill>
              </a:rPr>
              <a:t>VY_32_INOVACE_198</a:t>
            </a:r>
            <a:endParaRPr lang="cs-CZ" sz="2000" b="1" dirty="0">
              <a:solidFill>
                <a:schemeClr val="bg1"/>
              </a:solidFill>
            </a:endParaRPr>
          </a:p>
        </p:txBody>
      </p:sp>
      <p:pic>
        <p:nvPicPr>
          <p:cNvPr id="7" name="Obrázek 6" descr="logo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12023"/>
            <a:ext cx="3887788" cy="841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3046800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FFCC"/>
                </a:solidFill>
              </a:rPr>
              <a:t>Plzeňský kraj </a:t>
            </a:r>
            <a:endParaRPr lang="cs-CZ" dirty="0">
              <a:solidFill>
                <a:srgbClr val="00FFCC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8633934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FFCC"/>
                </a:solidFill>
              </a:rPr>
              <a:t>Poloha</a:t>
            </a:r>
            <a:endParaRPr lang="cs-CZ" dirty="0">
              <a:solidFill>
                <a:srgbClr val="00FFCC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FFCC"/>
                </a:solidFill>
              </a:rPr>
              <a:t>3. největší </a:t>
            </a:r>
          </a:p>
          <a:p>
            <a:r>
              <a:rPr lang="cs-CZ" dirty="0" smtClean="0">
                <a:solidFill>
                  <a:srgbClr val="00FFCC"/>
                </a:solidFill>
              </a:rPr>
              <a:t>Karlovarský, Ústecký, středočeský, jihočeský</a:t>
            </a:r>
          </a:p>
          <a:p>
            <a:r>
              <a:rPr lang="cs-CZ" dirty="0" smtClean="0">
                <a:solidFill>
                  <a:srgbClr val="00FFCC"/>
                </a:solidFill>
              </a:rPr>
              <a:t>Německo </a:t>
            </a:r>
          </a:p>
          <a:p>
            <a:r>
              <a:rPr lang="cs-CZ" dirty="0" smtClean="0">
                <a:solidFill>
                  <a:srgbClr val="FFFF00"/>
                </a:solidFill>
              </a:rPr>
              <a:t>Napojení na Německo</a:t>
            </a:r>
          </a:p>
          <a:p>
            <a:endParaRPr lang="cs-CZ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446646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FFCC"/>
                </a:solidFill>
              </a:rPr>
              <a:t>Horopis </a:t>
            </a:r>
            <a:endParaRPr lang="cs-CZ" dirty="0">
              <a:solidFill>
                <a:srgbClr val="00FFCC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FFCC"/>
                </a:solidFill>
              </a:rPr>
              <a:t>Český les </a:t>
            </a:r>
            <a:r>
              <a:rPr lang="cs-CZ" dirty="0" smtClean="0">
                <a:solidFill>
                  <a:srgbClr val="FFFF00"/>
                </a:solidFill>
              </a:rPr>
              <a:t>(</a:t>
            </a:r>
            <a:r>
              <a:rPr lang="cs-CZ" dirty="0" err="1" smtClean="0">
                <a:solidFill>
                  <a:srgbClr val="FFFF00"/>
                </a:solidFill>
              </a:rPr>
              <a:t>Čerchov</a:t>
            </a:r>
            <a:r>
              <a:rPr lang="cs-CZ" dirty="0" smtClean="0">
                <a:solidFill>
                  <a:srgbClr val="FFFF00"/>
                </a:solidFill>
              </a:rPr>
              <a:t>),</a:t>
            </a:r>
            <a:r>
              <a:rPr lang="cs-CZ" dirty="0" smtClean="0">
                <a:solidFill>
                  <a:srgbClr val="00FFCC"/>
                </a:solidFill>
              </a:rPr>
              <a:t> Šumava </a:t>
            </a:r>
            <a:r>
              <a:rPr lang="cs-CZ" dirty="0" smtClean="0">
                <a:solidFill>
                  <a:srgbClr val="FFFF00"/>
                </a:solidFill>
              </a:rPr>
              <a:t>(Plechý, Velký Javor),</a:t>
            </a:r>
            <a:r>
              <a:rPr lang="cs-CZ" dirty="0" smtClean="0">
                <a:solidFill>
                  <a:srgbClr val="00FFCC"/>
                </a:solidFill>
              </a:rPr>
              <a:t> </a:t>
            </a:r>
            <a:r>
              <a:rPr lang="cs-CZ" dirty="0" smtClean="0">
                <a:solidFill>
                  <a:srgbClr val="FFFF00"/>
                </a:solidFill>
              </a:rPr>
              <a:t>Středočeská pahorkatina, </a:t>
            </a:r>
            <a:r>
              <a:rPr lang="cs-CZ" dirty="0" smtClean="0">
                <a:solidFill>
                  <a:srgbClr val="00FFCC"/>
                </a:solidFill>
              </a:rPr>
              <a:t>Plzeňská pánev</a:t>
            </a:r>
          </a:p>
          <a:p>
            <a:endParaRPr lang="cs-CZ" dirty="0">
              <a:solidFill>
                <a:srgbClr val="00FFCC"/>
              </a:solidFill>
            </a:endParaRPr>
          </a:p>
          <a:p>
            <a:r>
              <a:rPr lang="cs-CZ" dirty="0" smtClean="0">
                <a:solidFill>
                  <a:srgbClr val="FFFF00"/>
                </a:solidFill>
              </a:rPr>
              <a:t>Podnebí – mírně teplé až chladné </a:t>
            </a:r>
          </a:p>
        </p:txBody>
      </p:sp>
    </p:spTree>
    <p:extLst>
      <p:ext uri="{BB962C8B-B14F-4D97-AF65-F5344CB8AC3E}">
        <p14:creationId xmlns:p14="http://schemas.microsoft.com/office/powerpoint/2010/main" val="96110806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FFCC"/>
                </a:solidFill>
              </a:rPr>
              <a:t>Vodstvo </a:t>
            </a:r>
            <a:endParaRPr lang="cs-CZ" dirty="0">
              <a:solidFill>
                <a:srgbClr val="00FFCC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FFCC"/>
                </a:solidFill>
              </a:rPr>
              <a:t>Berounka (Mže, Radbuza, Úhlava, Úslava) – </a:t>
            </a:r>
            <a:r>
              <a:rPr lang="cs-CZ" dirty="0" smtClean="0">
                <a:solidFill>
                  <a:srgbClr val="FFFF00"/>
                </a:solidFill>
              </a:rPr>
              <a:t>Střela, </a:t>
            </a:r>
            <a:r>
              <a:rPr lang="cs-CZ" dirty="0" smtClean="0">
                <a:solidFill>
                  <a:srgbClr val="00FFCC"/>
                </a:solidFill>
              </a:rPr>
              <a:t> Otava – Vydra </a:t>
            </a:r>
          </a:p>
          <a:p>
            <a:r>
              <a:rPr lang="cs-CZ" dirty="0" smtClean="0">
                <a:solidFill>
                  <a:srgbClr val="FFFF00"/>
                </a:solidFill>
              </a:rPr>
              <a:t>Hracholusky, Nýrsko</a:t>
            </a:r>
          </a:p>
          <a:p>
            <a:r>
              <a:rPr lang="cs-CZ" dirty="0" smtClean="0">
                <a:solidFill>
                  <a:srgbClr val="FFFF00"/>
                </a:solidFill>
              </a:rPr>
              <a:t>Ledovcová jezera – </a:t>
            </a:r>
            <a:r>
              <a:rPr lang="cs-CZ" dirty="0" smtClean="0">
                <a:solidFill>
                  <a:srgbClr val="00FFCC"/>
                </a:solidFill>
              </a:rPr>
              <a:t>Černé, Čertovo, Plešné </a:t>
            </a:r>
          </a:p>
          <a:p>
            <a:r>
              <a:rPr lang="cs-CZ" dirty="0" smtClean="0">
                <a:solidFill>
                  <a:srgbClr val="FFFF00"/>
                </a:solidFill>
              </a:rPr>
              <a:t>Část do povodí Dunaje </a:t>
            </a:r>
          </a:p>
          <a:p>
            <a:endParaRPr lang="cs-CZ" dirty="0" smtClean="0">
              <a:solidFill>
                <a:srgbClr val="FFFF00"/>
              </a:solidFill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1007930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FFCC"/>
                </a:solidFill>
              </a:rPr>
              <a:t>Historie </a:t>
            </a:r>
            <a:endParaRPr lang="cs-CZ" dirty="0">
              <a:solidFill>
                <a:srgbClr val="00FFCC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FF00"/>
                </a:solidFill>
              </a:rPr>
              <a:t>Stezky do Německa</a:t>
            </a:r>
          </a:p>
          <a:p>
            <a:r>
              <a:rPr lang="cs-CZ" dirty="0" smtClean="0">
                <a:solidFill>
                  <a:srgbClr val="00FFCC"/>
                </a:solidFill>
              </a:rPr>
              <a:t>Ochrana hranic a cest</a:t>
            </a:r>
          </a:p>
          <a:p>
            <a:r>
              <a:rPr lang="cs-CZ" dirty="0" smtClean="0">
                <a:solidFill>
                  <a:srgbClr val="FFFF00"/>
                </a:solidFill>
              </a:rPr>
              <a:t>Dodržování tradic, architektura </a:t>
            </a:r>
            <a:endParaRPr lang="cs-CZ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521213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FFCC"/>
                </a:solidFill>
              </a:rPr>
              <a:t>Obyvatelstvo </a:t>
            </a:r>
            <a:endParaRPr lang="cs-CZ" dirty="0">
              <a:solidFill>
                <a:srgbClr val="00FFCC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FF00"/>
                </a:solidFill>
              </a:rPr>
              <a:t>Podprůměrný (až 9. místo), rozdílná hustota (Plzeň – hraniční pásmo)</a:t>
            </a:r>
            <a:endParaRPr lang="cs-CZ" dirty="0" smtClean="0">
              <a:solidFill>
                <a:srgbClr val="00FFCC"/>
              </a:solidFill>
            </a:endParaRPr>
          </a:p>
          <a:p>
            <a:r>
              <a:rPr lang="cs-CZ" dirty="0" smtClean="0">
                <a:solidFill>
                  <a:srgbClr val="00FFCC"/>
                </a:solidFill>
              </a:rPr>
              <a:t>Plzeň (</a:t>
            </a:r>
            <a:r>
              <a:rPr lang="cs-CZ" dirty="0" smtClean="0">
                <a:solidFill>
                  <a:srgbClr val="FFFF00"/>
                </a:solidFill>
              </a:rPr>
              <a:t>1/3 obyvatel), </a:t>
            </a:r>
            <a:r>
              <a:rPr lang="cs-CZ" dirty="0" smtClean="0">
                <a:solidFill>
                  <a:srgbClr val="00FFCC"/>
                </a:solidFill>
              </a:rPr>
              <a:t>Klatovy, Rokycany, Domažlice, Tachov, Sušice</a:t>
            </a:r>
            <a:endParaRPr lang="cs-CZ" dirty="0" smtClean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7123739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405</TotalTime>
  <Words>231</Words>
  <Application>Microsoft Office PowerPoint</Application>
  <PresentationFormat>Předvádění na obrazovce (4:3)</PresentationFormat>
  <Paragraphs>45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Prezentace aplikace PowerPoint</vt:lpstr>
      <vt:lpstr>Plzeňský kraj </vt:lpstr>
      <vt:lpstr>Poloha</vt:lpstr>
      <vt:lpstr>Horopis </vt:lpstr>
      <vt:lpstr>Vodstvo </vt:lpstr>
      <vt:lpstr>Historie </vt:lpstr>
      <vt:lpstr>Obyvatelstvo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Plzeňský kraj</dc:title>
  <dc:creator>tomedi</dc:creator>
  <cp:lastModifiedBy>Učitel</cp:lastModifiedBy>
  <cp:revision>13</cp:revision>
  <dcterms:created xsi:type="dcterms:W3CDTF">2012-01-28T08:50:18Z</dcterms:created>
  <dcterms:modified xsi:type="dcterms:W3CDTF">2013-10-24T11:51:17Z</dcterms:modified>
</cp:coreProperties>
</file>