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sldIdLst>
    <p:sldId id="256" r:id="rId2"/>
    <p:sldId id="267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Vyjmenovaná slova po 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50" custLinFactNeighborY="649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1F224E-C37F-40E8-9ED7-4D0C5139C61E}" type="doc">
      <dgm:prSet loTypeId="urn:microsoft.com/office/officeart/2005/8/layout/cycle3" loCatId="cycle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C7DE2183-56BF-419D-AFB8-4C78FB21B5BE}">
      <dgm:prSet phldrT="[Text]" custT="1"/>
      <dgm:spPr/>
      <dgm:t>
        <a:bodyPr/>
        <a:lstStyle/>
        <a:p>
          <a:r>
            <a:rPr lang="cs-CZ" sz="1800" b="1" dirty="0" smtClean="0"/>
            <a:t>BYDLIT</a:t>
          </a:r>
          <a:endParaRPr lang="cs-CZ" sz="1800" b="1" dirty="0"/>
        </a:p>
      </dgm:t>
    </dgm:pt>
    <dgm:pt modelId="{FCD534F5-307D-4161-90FF-9844BE962C7C}" type="parTrans" cxnId="{229627BA-E2B0-455F-A9C9-0CF1F55AD19E}">
      <dgm:prSet/>
      <dgm:spPr/>
      <dgm:t>
        <a:bodyPr/>
        <a:lstStyle/>
        <a:p>
          <a:endParaRPr lang="cs-CZ"/>
        </a:p>
      </dgm:t>
    </dgm:pt>
    <dgm:pt modelId="{715EE08E-38FD-4BE7-8F5E-E02C9481B726}" type="sibTrans" cxnId="{229627BA-E2B0-455F-A9C9-0CF1F55AD19E}">
      <dgm:prSet/>
      <dgm:spPr/>
      <dgm:t>
        <a:bodyPr/>
        <a:lstStyle/>
        <a:p>
          <a:endParaRPr lang="cs-CZ"/>
        </a:p>
      </dgm:t>
    </dgm:pt>
    <dgm:pt modelId="{D3E8FCF8-4F5A-419C-813F-D671A50A2112}">
      <dgm:prSet phldrT="[Text]" custT="1"/>
      <dgm:spPr/>
      <dgm:t>
        <a:bodyPr/>
        <a:lstStyle/>
        <a:p>
          <a:r>
            <a:rPr lang="cs-CZ" sz="1800" b="1" dirty="0" smtClean="0"/>
            <a:t>OBYVATEL</a:t>
          </a:r>
          <a:endParaRPr lang="cs-CZ" sz="1800" b="1" dirty="0"/>
        </a:p>
      </dgm:t>
    </dgm:pt>
    <dgm:pt modelId="{CBFC014D-A162-44F9-90BF-151806FC3FA9}" type="parTrans" cxnId="{1EEC062F-3B3A-4F09-A72B-5EB47485CAFD}">
      <dgm:prSet/>
      <dgm:spPr/>
      <dgm:t>
        <a:bodyPr/>
        <a:lstStyle/>
        <a:p>
          <a:endParaRPr lang="cs-CZ"/>
        </a:p>
      </dgm:t>
    </dgm:pt>
    <dgm:pt modelId="{D8B73B1F-5F3F-436F-B2C8-94E304705F28}" type="sibTrans" cxnId="{1EEC062F-3B3A-4F09-A72B-5EB47485CAFD}">
      <dgm:prSet/>
      <dgm:spPr/>
      <dgm:t>
        <a:bodyPr/>
        <a:lstStyle/>
        <a:p>
          <a:endParaRPr lang="cs-CZ"/>
        </a:p>
      </dgm:t>
    </dgm:pt>
    <dgm:pt modelId="{763CDB3F-A4A3-47C7-B733-DC6855EF92B9}">
      <dgm:prSet phldrT="[Text]" custT="1"/>
      <dgm:spPr/>
      <dgm:t>
        <a:bodyPr/>
        <a:lstStyle/>
        <a:p>
          <a:r>
            <a:rPr lang="cs-CZ" sz="1800" b="1" dirty="0" smtClean="0"/>
            <a:t>BYT</a:t>
          </a:r>
          <a:endParaRPr lang="cs-CZ" sz="1800" b="1" dirty="0"/>
        </a:p>
      </dgm:t>
    </dgm:pt>
    <dgm:pt modelId="{FD5CB902-5760-4576-8D9D-557CAF3EFD84}" type="parTrans" cxnId="{0E464EB5-F017-4D09-912B-68BBB5105796}">
      <dgm:prSet/>
      <dgm:spPr/>
      <dgm:t>
        <a:bodyPr/>
        <a:lstStyle/>
        <a:p>
          <a:endParaRPr lang="cs-CZ"/>
        </a:p>
      </dgm:t>
    </dgm:pt>
    <dgm:pt modelId="{FAF2EBBC-C02C-4F6A-AB63-CCABDE3DCCDA}" type="sibTrans" cxnId="{0E464EB5-F017-4D09-912B-68BBB5105796}">
      <dgm:prSet/>
      <dgm:spPr/>
      <dgm:t>
        <a:bodyPr/>
        <a:lstStyle/>
        <a:p>
          <a:endParaRPr lang="cs-CZ"/>
        </a:p>
      </dgm:t>
    </dgm:pt>
    <dgm:pt modelId="{72C0B145-65E2-4CDA-8BAA-795192B0B6DB}">
      <dgm:prSet phldrT="[Text]" custT="1"/>
      <dgm:spPr/>
      <dgm:t>
        <a:bodyPr/>
        <a:lstStyle/>
        <a:p>
          <a:r>
            <a:rPr lang="cs-CZ" sz="1800" b="1" dirty="0" smtClean="0"/>
            <a:t>PŘÍBYTEK</a:t>
          </a:r>
          <a:endParaRPr lang="cs-CZ" sz="1800" b="1" dirty="0"/>
        </a:p>
      </dgm:t>
    </dgm:pt>
    <dgm:pt modelId="{B70D4A1F-9AE9-4971-8B9C-8F47152098A6}" type="parTrans" cxnId="{82305AC3-A8DB-4F4E-A7D4-20911111159A}">
      <dgm:prSet/>
      <dgm:spPr/>
      <dgm:t>
        <a:bodyPr/>
        <a:lstStyle/>
        <a:p>
          <a:endParaRPr lang="cs-CZ"/>
        </a:p>
      </dgm:t>
    </dgm:pt>
    <dgm:pt modelId="{CDE57109-ABAB-41A2-BE15-223317BFF24E}" type="sibTrans" cxnId="{82305AC3-A8DB-4F4E-A7D4-20911111159A}">
      <dgm:prSet/>
      <dgm:spPr/>
      <dgm:t>
        <a:bodyPr/>
        <a:lstStyle/>
        <a:p>
          <a:endParaRPr lang="cs-CZ"/>
        </a:p>
      </dgm:t>
    </dgm:pt>
    <dgm:pt modelId="{2EBCE906-D59E-43B6-A2A4-974372417492}">
      <dgm:prSet custT="1"/>
      <dgm:spPr/>
      <dgm:t>
        <a:bodyPr/>
        <a:lstStyle/>
        <a:p>
          <a:r>
            <a:rPr lang="cs-CZ" sz="1800" b="1" dirty="0" smtClean="0"/>
            <a:t>DOBYTEK</a:t>
          </a:r>
          <a:endParaRPr lang="cs-CZ" sz="1800" b="1" dirty="0"/>
        </a:p>
      </dgm:t>
    </dgm:pt>
    <dgm:pt modelId="{A56BA6EC-1CCF-4D63-81C1-61295733E6CA}" type="parTrans" cxnId="{14255A4F-E057-467A-972A-A639040D9525}">
      <dgm:prSet/>
      <dgm:spPr/>
      <dgm:t>
        <a:bodyPr/>
        <a:lstStyle/>
        <a:p>
          <a:endParaRPr lang="cs-CZ"/>
        </a:p>
      </dgm:t>
    </dgm:pt>
    <dgm:pt modelId="{99462993-5540-4463-B11E-A6F36BBFE83D}" type="sibTrans" cxnId="{14255A4F-E057-467A-972A-A639040D9525}">
      <dgm:prSet/>
      <dgm:spPr/>
      <dgm:t>
        <a:bodyPr/>
        <a:lstStyle/>
        <a:p>
          <a:endParaRPr lang="cs-CZ"/>
        </a:p>
      </dgm:t>
    </dgm:pt>
    <dgm:pt modelId="{0CD48A62-93A5-404B-B8E4-3E4D7C760676}">
      <dgm:prSet custT="1"/>
      <dgm:spPr/>
      <dgm:t>
        <a:bodyPr/>
        <a:lstStyle/>
        <a:p>
          <a:r>
            <a:rPr lang="cs-CZ" sz="1800" b="1" dirty="0" smtClean="0"/>
            <a:t>OBYČEJ</a:t>
          </a:r>
          <a:endParaRPr lang="cs-CZ" sz="1800" b="1" dirty="0"/>
        </a:p>
      </dgm:t>
    </dgm:pt>
    <dgm:pt modelId="{143B0291-8070-401B-8A2D-49712072C102}" type="parTrans" cxnId="{9021DD4B-0E84-45EE-A15B-7CEA01696358}">
      <dgm:prSet/>
      <dgm:spPr/>
      <dgm:t>
        <a:bodyPr/>
        <a:lstStyle/>
        <a:p>
          <a:endParaRPr lang="cs-CZ"/>
        </a:p>
      </dgm:t>
    </dgm:pt>
    <dgm:pt modelId="{07BB943D-6E16-470E-939E-1867C6BB0A04}" type="sibTrans" cxnId="{9021DD4B-0E84-45EE-A15B-7CEA01696358}">
      <dgm:prSet/>
      <dgm:spPr/>
      <dgm:t>
        <a:bodyPr/>
        <a:lstStyle/>
        <a:p>
          <a:endParaRPr lang="cs-CZ"/>
        </a:p>
      </dgm:t>
    </dgm:pt>
    <dgm:pt modelId="{E9E551D6-75E0-4A09-A91B-F5711F907F38}">
      <dgm:prSet custT="1"/>
      <dgm:spPr/>
      <dgm:t>
        <a:bodyPr/>
        <a:lstStyle/>
        <a:p>
          <a:r>
            <a:rPr lang="cs-CZ" sz="1800" b="1" dirty="0" smtClean="0"/>
            <a:t>BYSTRÝ</a:t>
          </a:r>
          <a:endParaRPr lang="cs-CZ" sz="1800" b="1" dirty="0"/>
        </a:p>
      </dgm:t>
    </dgm:pt>
    <dgm:pt modelId="{D408FB63-55D7-4805-8055-F01EC6563964}" type="parTrans" cxnId="{74D9793E-27F6-49AB-84C0-7210439909B7}">
      <dgm:prSet/>
      <dgm:spPr/>
      <dgm:t>
        <a:bodyPr/>
        <a:lstStyle/>
        <a:p>
          <a:endParaRPr lang="cs-CZ"/>
        </a:p>
      </dgm:t>
    </dgm:pt>
    <dgm:pt modelId="{144202BF-E76A-46C5-9E5B-5487005AA815}" type="sibTrans" cxnId="{74D9793E-27F6-49AB-84C0-7210439909B7}">
      <dgm:prSet/>
      <dgm:spPr/>
      <dgm:t>
        <a:bodyPr/>
        <a:lstStyle/>
        <a:p>
          <a:endParaRPr lang="cs-CZ"/>
        </a:p>
      </dgm:t>
    </dgm:pt>
    <dgm:pt modelId="{C1522C86-6A7A-43F8-9D43-3151FEF2D196}">
      <dgm:prSet custT="1"/>
      <dgm:spPr/>
      <dgm:t>
        <a:bodyPr/>
        <a:lstStyle/>
        <a:p>
          <a:r>
            <a:rPr lang="cs-CZ" sz="1800" b="1" dirty="0" smtClean="0"/>
            <a:t>BYLINA</a:t>
          </a:r>
          <a:endParaRPr lang="cs-CZ" sz="1800" b="1" dirty="0"/>
        </a:p>
      </dgm:t>
    </dgm:pt>
    <dgm:pt modelId="{5ABC82B5-9F6C-49C8-B6F3-FE81573DFE97}" type="parTrans" cxnId="{28601CD5-CDE1-49BC-99D0-4CC326FC7773}">
      <dgm:prSet/>
      <dgm:spPr/>
      <dgm:t>
        <a:bodyPr/>
        <a:lstStyle/>
        <a:p>
          <a:endParaRPr lang="cs-CZ"/>
        </a:p>
      </dgm:t>
    </dgm:pt>
    <dgm:pt modelId="{2D05A4B1-1948-4A44-89BB-C3A42F7DB549}" type="sibTrans" cxnId="{28601CD5-CDE1-49BC-99D0-4CC326FC7773}">
      <dgm:prSet/>
      <dgm:spPr/>
      <dgm:t>
        <a:bodyPr/>
        <a:lstStyle/>
        <a:p>
          <a:endParaRPr lang="cs-CZ"/>
        </a:p>
      </dgm:t>
    </dgm:pt>
    <dgm:pt modelId="{3A14724F-BEF1-424B-9058-88C4D91FE8B2}">
      <dgm:prSet custT="1"/>
      <dgm:spPr/>
      <dgm:t>
        <a:bodyPr/>
        <a:lstStyle/>
        <a:p>
          <a:r>
            <a:rPr lang="cs-CZ" sz="1800" b="1" dirty="0" smtClean="0"/>
            <a:t>KOBYLA</a:t>
          </a:r>
          <a:endParaRPr lang="cs-CZ" sz="1800" b="1" dirty="0"/>
        </a:p>
      </dgm:t>
    </dgm:pt>
    <dgm:pt modelId="{8338F8B8-9CD8-4051-9698-BA2C5B36384A}" type="parTrans" cxnId="{F05DD5B6-D5AC-45B4-93CF-75489FC063C2}">
      <dgm:prSet/>
      <dgm:spPr/>
      <dgm:t>
        <a:bodyPr/>
        <a:lstStyle/>
        <a:p>
          <a:endParaRPr lang="cs-CZ"/>
        </a:p>
      </dgm:t>
    </dgm:pt>
    <dgm:pt modelId="{F3591153-9C2D-4548-A595-522B63DF97A1}" type="sibTrans" cxnId="{F05DD5B6-D5AC-45B4-93CF-75489FC063C2}">
      <dgm:prSet/>
      <dgm:spPr/>
      <dgm:t>
        <a:bodyPr/>
        <a:lstStyle/>
        <a:p>
          <a:endParaRPr lang="cs-CZ"/>
        </a:p>
      </dgm:t>
    </dgm:pt>
    <dgm:pt modelId="{F9E60EAD-092D-4882-8DEB-8611B9FD2507}">
      <dgm:prSet custT="1"/>
      <dgm:spPr/>
      <dgm:t>
        <a:bodyPr/>
        <a:lstStyle/>
        <a:p>
          <a:r>
            <a:rPr lang="cs-CZ" sz="1800" b="1" dirty="0" smtClean="0"/>
            <a:t>BÝK</a:t>
          </a:r>
          <a:endParaRPr lang="cs-CZ" sz="1800" b="1" dirty="0"/>
        </a:p>
      </dgm:t>
    </dgm:pt>
    <dgm:pt modelId="{295DDBD3-4314-432D-8BFF-E25CFD6B883D}" type="parTrans" cxnId="{3F3D7C3A-6DA1-4184-A8BA-615F78FEBE55}">
      <dgm:prSet/>
      <dgm:spPr/>
      <dgm:t>
        <a:bodyPr/>
        <a:lstStyle/>
        <a:p>
          <a:endParaRPr lang="cs-CZ"/>
        </a:p>
      </dgm:t>
    </dgm:pt>
    <dgm:pt modelId="{5791F148-FB10-470A-9E49-901AB583705E}" type="sibTrans" cxnId="{3F3D7C3A-6DA1-4184-A8BA-615F78FEBE55}">
      <dgm:prSet/>
      <dgm:spPr/>
      <dgm:t>
        <a:bodyPr/>
        <a:lstStyle/>
        <a:p>
          <a:endParaRPr lang="cs-CZ"/>
        </a:p>
      </dgm:t>
    </dgm:pt>
    <dgm:pt modelId="{8D9E6271-7286-487A-B85F-CC82607AA66A}">
      <dgm:prSet custT="1"/>
      <dgm:spPr/>
      <dgm:t>
        <a:bodyPr/>
        <a:lstStyle/>
        <a:p>
          <a:r>
            <a:rPr lang="cs-CZ" sz="1800" b="1" dirty="0" smtClean="0"/>
            <a:t>PŘIBYSLAV</a:t>
          </a:r>
          <a:endParaRPr lang="cs-CZ" sz="1800" b="1" dirty="0"/>
        </a:p>
      </dgm:t>
    </dgm:pt>
    <dgm:pt modelId="{53563FA5-8270-4033-9FA0-16A605F3D3AD}" type="parTrans" cxnId="{1511708F-CBE2-4693-8A3F-5624E1147074}">
      <dgm:prSet/>
      <dgm:spPr/>
      <dgm:t>
        <a:bodyPr/>
        <a:lstStyle/>
        <a:p>
          <a:endParaRPr lang="cs-CZ"/>
        </a:p>
      </dgm:t>
    </dgm:pt>
    <dgm:pt modelId="{4413CF93-DB20-4AE7-92F1-8236F29D2936}" type="sibTrans" cxnId="{1511708F-CBE2-4693-8A3F-5624E1147074}">
      <dgm:prSet/>
      <dgm:spPr/>
      <dgm:t>
        <a:bodyPr/>
        <a:lstStyle/>
        <a:p>
          <a:endParaRPr lang="cs-CZ"/>
        </a:p>
      </dgm:t>
    </dgm:pt>
    <dgm:pt modelId="{E226766E-C969-4E2D-A7E9-9F001E0ECD8E}">
      <dgm:prSet phldrT="[Text]" custT="1"/>
      <dgm:spPr/>
      <dgm:t>
        <a:bodyPr/>
        <a:lstStyle/>
        <a:p>
          <a:r>
            <a:rPr lang="cs-CZ" sz="1800" b="1" i="0" dirty="0" smtClean="0"/>
            <a:t>BÝT</a:t>
          </a:r>
        </a:p>
      </dgm:t>
    </dgm:pt>
    <dgm:pt modelId="{B33B28AD-189F-41AE-B326-F4F3C8E4E432}" type="sibTrans" cxnId="{73FF486E-420E-40D0-991F-AAB45605161A}">
      <dgm:prSet/>
      <dgm:spPr/>
      <dgm:t>
        <a:bodyPr/>
        <a:lstStyle/>
        <a:p>
          <a:endParaRPr lang="cs-CZ"/>
        </a:p>
      </dgm:t>
    </dgm:pt>
    <dgm:pt modelId="{83F023F7-4A60-4224-A870-C6D7189C7FF8}" type="parTrans" cxnId="{73FF486E-420E-40D0-991F-AAB45605161A}">
      <dgm:prSet/>
      <dgm:spPr/>
      <dgm:t>
        <a:bodyPr/>
        <a:lstStyle/>
        <a:p>
          <a:endParaRPr lang="cs-CZ"/>
        </a:p>
      </dgm:t>
    </dgm:pt>
    <dgm:pt modelId="{0B3484A7-3BB2-4E91-B360-2E41C8E31F91}">
      <dgm:prSet custT="1"/>
      <dgm:spPr/>
      <dgm:t>
        <a:bodyPr/>
        <a:lstStyle/>
        <a:p>
          <a:r>
            <a:rPr lang="cs-CZ" sz="1800" b="1" dirty="0" smtClean="0"/>
            <a:t>NÁBYTEK</a:t>
          </a:r>
          <a:endParaRPr lang="cs-CZ" sz="1800" b="1" dirty="0"/>
        </a:p>
      </dgm:t>
    </dgm:pt>
    <dgm:pt modelId="{9A99C387-6923-4BB6-9D86-1C0C7D1EA81D}" type="sibTrans" cxnId="{427AC601-CDF0-465B-B3A8-A0AA3F41B712}">
      <dgm:prSet/>
      <dgm:spPr/>
      <dgm:t>
        <a:bodyPr/>
        <a:lstStyle/>
        <a:p>
          <a:endParaRPr lang="cs-CZ"/>
        </a:p>
      </dgm:t>
    </dgm:pt>
    <dgm:pt modelId="{3B9332BB-AC08-4875-8470-F84F9366119C}" type="parTrans" cxnId="{427AC601-CDF0-465B-B3A8-A0AA3F41B712}">
      <dgm:prSet/>
      <dgm:spPr/>
      <dgm:t>
        <a:bodyPr/>
        <a:lstStyle/>
        <a:p>
          <a:endParaRPr lang="cs-CZ"/>
        </a:p>
      </dgm:t>
    </dgm:pt>
    <dgm:pt modelId="{AFD1F38C-A1A5-4E20-8EE9-653227CB5F79}" type="pres">
      <dgm:prSet presAssocID="{5E1F224E-C37F-40E8-9ED7-4D0C5139C61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5FD78E-4E8F-4A19-94B2-BC8DE835DE78}" type="pres">
      <dgm:prSet presAssocID="{5E1F224E-C37F-40E8-9ED7-4D0C5139C61E}" presName="cycle" presStyleCnt="0"/>
      <dgm:spPr/>
      <dgm:t>
        <a:bodyPr/>
        <a:lstStyle/>
        <a:p>
          <a:endParaRPr lang="cs-CZ"/>
        </a:p>
      </dgm:t>
    </dgm:pt>
    <dgm:pt modelId="{4794716E-BBDE-4082-8182-5B733E3C145B}" type="pres">
      <dgm:prSet presAssocID="{E226766E-C969-4E2D-A7E9-9F001E0ECD8E}" presName="nodeFirstNode" presStyleLbl="node1" presStyleIdx="0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8A97B8-D368-47A9-A5F8-B603559E771C}" type="pres">
      <dgm:prSet presAssocID="{B33B28AD-189F-41AE-B326-F4F3C8E4E432}" presName="sibTransFirstNode" presStyleLbl="bgShp" presStyleIdx="0" presStyleCnt="1"/>
      <dgm:spPr/>
      <dgm:t>
        <a:bodyPr/>
        <a:lstStyle/>
        <a:p>
          <a:endParaRPr lang="cs-CZ"/>
        </a:p>
      </dgm:t>
    </dgm:pt>
    <dgm:pt modelId="{E8356103-8688-4934-9CE0-A0CEB2C9BAE0}" type="pres">
      <dgm:prSet presAssocID="{C7DE2183-56BF-419D-AFB8-4C78FB21B5BE}" presName="nodeFollowingNodes" presStyleLbl="node1" presStyleIdx="1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C0951D-CE54-452D-97B8-1C9D6B59C17A}" type="pres">
      <dgm:prSet presAssocID="{D3E8FCF8-4F5A-419C-813F-D671A50A2112}" presName="nodeFollowingNodes" presStyleLbl="node1" presStyleIdx="2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E47C2D-43DD-4EC6-8058-3149E087F7C8}" type="pres">
      <dgm:prSet presAssocID="{763CDB3F-A4A3-47C7-B733-DC6855EF92B9}" presName="nodeFollowingNodes" presStyleLbl="node1" presStyleIdx="3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4500F3-4705-43AB-9C32-51FCFDF1CE4C}" type="pres">
      <dgm:prSet presAssocID="{72C0B145-65E2-4CDA-8BAA-795192B0B6DB}" presName="nodeFollowingNodes" presStyleLbl="node1" presStyleIdx="4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95D519-700D-4E0F-AF3C-AA1E48B64473}" type="pres">
      <dgm:prSet presAssocID="{0B3484A7-3BB2-4E91-B360-2E41C8E31F91}" presName="nodeFollowingNodes" presStyleLbl="node1" presStyleIdx="5" presStyleCnt="13" custRadScaleRad="100655" custRadScaleInc="-103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44646E-8E1D-4055-BEEB-73AC56D26B5A}" type="pres">
      <dgm:prSet presAssocID="{2EBCE906-D59E-43B6-A2A4-974372417492}" presName="nodeFollowingNodes" presStyleLbl="node1" presStyleIdx="6" presStyleCnt="13" custRadScaleRad="100010" custRadScaleInc="-58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72DF2A-5192-47D7-8EF7-552FFAEB4E63}" type="pres">
      <dgm:prSet presAssocID="{0CD48A62-93A5-404B-B8E4-3E4D7C760676}" presName="nodeFollowingNodes" presStyleLbl="node1" presStyleIdx="7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CC4DFE-4092-44EF-A68A-D6562F25EF96}" type="pres">
      <dgm:prSet presAssocID="{E9E551D6-75E0-4A09-A91B-F5711F907F38}" presName="nodeFollowingNodes" presStyleLbl="node1" presStyleIdx="8" presStyleCnt="13" custRadScaleRad="100988" custRadScaleInc="110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66408A-02B6-4D2D-BF25-E95F6F100DFA}" type="pres">
      <dgm:prSet presAssocID="{C1522C86-6A7A-43F8-9D43-3151FEF2D196}" presName="nodeFollowingNodes" presStyleLbl="node1" presStyleIdx="9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11DD84-9B11-4247-82C2-5A9046764FF8}" type="pres">
      <dgm:prSet presAssocID="{3A14724F-BEF1-424B-9058-88C4D91FE8B2}" presName="nodeFollowingNodes" presStyleLbl="node1" presStyleIdx="10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DBFB3C-DE32-4695-845F-FD7F48A516F4}" type="pres">
      <dgm:prSet presAssocID="{F9E60EAD-092D-4882-8DEB-8611B9FD2507}" presName="nodeFollowingNodes" presStyleLbl="node1" presStyleIdx="11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EF9573-AC17-43EF-91A6-0EBB18F4E98E}" type="pres">
      <dgm:prSet presAssocID="{8D9E6271-7286-487A-B85F-CC82607AA66A}" presName="nodeFollowingNodes" presStyleLbl="node1" presStyleIdx="12" presStyleCnt="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C06958-8CE1-4AEC-9B55-EDB1B681E5C8}" type="presOf" srcId="{8D9E6271-7286-487A-B85F-CC82607AA66A}" destId="{AAEF9573-AC17-43EF-91A6-0EBB18F4E98E}" srcOrd="0" destOrd="0" presId="urn:microsoft.com/office/officeart/2005/8/layout/cycle3"/>
    <dgm:cxn modelId="{427AC601-CDF0-465B-B3A8-A0AA3F41B712}" srcId="{5E1F224E-C37F-40E8-9ED7-4D0C5139C61E}" destId="{0B3484A7-3BB2-4E91-B360-2E41C8E31F91}" srcOrd="5" destOrd="0" parTransId="{3B9332BB-AC08-4875-8470-F84F9366119C}" sibTransId="{9A99C387-6923-4BB6-9D86-1C0C7D1EA81D}"/>
    <dgm:cxn modelId="{74D9793E-27F6-49AB-84C0-7210439909B7}" srcId="{5E1F224E-C37F-40E8-9ED7-4D0C5139C61E}" destId="{E9E551D6-75E0-4A09-A91B-F5711F907F38}" srcOrd="8" destOrd="0" parTransId="{D408FB63-55D7-4805-8055-F01EC6563964}" sibTransId="{144202BF-E76A-46C5-9E5B-5487005AA815}"/>
    <dgm:cxn modelId="{EA1FFD20-D7AE-423F-82F1-EE31C90047A3}" type="presOf" srcId="{2EBCE906-D59E-43B6-A2A4-974372417492}" destId="{F744646E-8E1D-4055-BEEB-73AC56D26B5A}" srcOrd="0" destOrd="0" presId="urn:microsoft.com/office/officeart/2005/8/layout/cycle3"/>
    <dgm:cxn modelId="{EC3D8292-F0A3-4A31-B2B7-380509ABFE81}" type="presOf" srcId="{0CD48A62-93A5-404B-B8E4-3E4D7C760676}" destId="{D472DF2A-5192-47D7-8EF7-552FFAEB4E63}" srcOrd="0" destOrd="0" presId="urn:microsoft.com/office/officeart/2005/8/layout/cycle3"/>
    <dgm:cxn modelId="{0E464EB5-F017-4D09-912B-68BBB5105796}" srcId="{5E1F224E-C37F-40E8-9ED7-4D0C5139C61E}" destId="{763CDB3F-A4A3-47C7-B733-DC6855EF92B9}" srcOrd="3" destOrd="0" parTransId="{FD5CB902-5760-4576-8D9D-557CAF3EFD84}" sibTransId="{FAF2EBBC-C02C-4F6A-AB63-CCABDE3DCCDA}"/>
    <dgm:cxn modelId="{069DFFA3-82B9-4C9C-BC65-3465D1230D42}" type="presOf" srcId="{5E1F224E-C37F-40E8-9ED7-4D0C5139C61E}" destId="{AFD1F38C-A1A5-4E20-8EE9-653227CB5F79}" srcOrd="0" destOrd="0" presId="urn:microsoft.com/office/officeart/2005/8/layout/cycle3"/>
    <dgm:cxn modelId="{7DEF6D94-34FB-4A98-A469-D0CDA5F8E1DF}" type="presOf" srcId="{763CDB3F-A4A3-47C7-B733-DC6855EF92B9}" destId="{5FE47C2D-43DD-4EC6-8058-3149E087F7C8}" srcOrd="0" destOrd="0" presId="urn:microsoft.com/office/officeart/2005/8/layout/cycle3"/>
    <dgm:cxn modelId="{BC3C3241-B8AD-4A08-B593-87F4508CD115}" type="presOf" srcId="{E226766E-C969-4E2D-A7E9-9F001E0ECD8E}" destId="{4794716E-BBDE-4082-8182-5B733E3C145B}" srcOrd="0" destOrd="0" presId="urn:microsoft.com/office/officeart/2005/8/layout/cycle3"/>
    <dgm:cxn modelId="{50E5798F-8025-490A-A45A-A3AEA18BD085}" type="presOf" srcId="{C7DE2183-56BF-419D-AFB8-4C78FB21B5BE}" destId="{E8356103-8688-4934-9CE0-A0CEB2C9BAE0}" srcOrd="0" destOrd="0" presId="urn:microsoft.com/office/officeart/2005/8/layout/cycle3"/>
    <dgm:cxn modelId="{E2E61A11-EFA6-4EDA-9DC7-3881E5EE40A1}" type="presOf" srcId="{72C0B145-65E2-4CDA-8BAA-795192B0B6DB}" destId="{F34500F3-4705-43AB-9C32-51FCFDF1CE4C}" srcOrd="0" destOrd="0" presId="urn:microsoft.com/office/officeart/2005/8/layout/cycle3"/>
    <dgm:cxn modelId="{229627BA-E2B0-455F-A9C9-0CF1F55AD19E}" srcId="{5E1F224E-C37F-40E8-9ED7-4D0C5139C61E}" destId="{C7DE2183-56BF-419D-AFB8-4C78FB21B5BE}" srcOrd="1" destOrd="0" parTransId="{FCD534F5-307D-4161-90FF-9844BE962C7C}" sibTransId="{715EE08E-38FD-4BE7-8F5E-E02C9481B726}"/>
    <dgm:cxn modelId="{4D83E675-9F2E-4E40-82E6-8DBBEF8E70BC}" type="presOf" srcId="{B33B28AD-189F-41AE-B326-F4F3C8E4E432}" destId="{1A8A97B8-D368-47A9-A5F8-B603559E771C}" srcOrd="0" destOrd="0" presId="urn:microsoft.com/office/officeart/2005/8/layout/cycle3"/>
    <dgm:cxn modelId="{216C56C8-9AB6-41C2-A3E2-054E28FFD65F}" type="presOf" srcId="{F9E60EAD-092D-4882-8DEB-8611B9FD2507}" destId="{C0DBFB3C-DE32-4695-845F-FD7F48A516F4}" srcOrd="0" destOrd="0" presId="urn:microsoft.com/office/officeart/2005/8/layout/cycle3"/>
    <dgm:cxn modelId="{82305AC3-A8DB-4F4E-A7D4-20911111159A}" srcId="{5E1F224E-C37F-40E8-9ED7-4D0C5139C61E}" destId="{72C0B145-65E2-4CDA-8BAA-795192B0B6DB}" srcOrd="4" destOrd="0" parTransId="{B70D4A1F-9AE9-4971-8B9C-8F47152098A6}" sibTransId="{CDE57109-ABAB-41A2-BE15-223317BFF24E}"/>
    <dgm:cxn modelId="{14255A4F-E057-467A-972A-A639040D9525}" srcId="{5E1F224E-C37F-40E8-9ED7-4D0C5139C61E}" destId="{2EBCE906-D59E-43B6-A2A4-974372417492}" srcOrd="6" destOrd="0" parTransId="{A56BA6EC-1CCF-4D63-81C1-61295733E6CA}" sibTransId="{99462993-5540-4463-B11E-A6F36BBFE83D}"/>
    <dgm:cxn modelId="{F05DD5B6-D5AC-45B4-93CF-75489FC063C2}" srcId="{5E1F224E-C37F-40E8-9ED7-4D0C5139C61E}" destId="{3A14724F-BEF1-424B-9058-88C4D91FE8B2}" srcOrd="10" destOrd="0" parTransId="{8338F8B8-9CD8-4051-9698-BA2C5B36384A}" sibTransId="{F3591153-9C2D-4548-A595-522B63DF97A1}"/>
    <dgm:cxn modelId="{28601CD5-CDE1-49BC-99D0-4CC326FC7773}" srcId="{5E1F224E-C37F-40E8-9ED7-4D0C5139C61E}" destId="{C1522C86-6A7A-43F8-9D43-3151FEF2D196}" srcOrd="9" destOrd="0" parTransId="{5ABC82B5-9F6C-49C8-B6F3-FE81573DFE97}" sibTransId="{2D05A4B1-1948-4A44-89BB-C3A42F7DB549}"/>
    <dgm:cxn modelId="{1511708F-CBE2-4693-8A3F-5624E1147074}" srcId="{5E1F224E-C37F-40E8-9ED7-4D0C5139C61E}" destId="{8D9E6271-7286-487A-B85F-CC82607AA66A}" srcOrd="12" destOrd="0" parTransId="{53563FA5-8270-4033-9FA0-16A605F3D3AD}" sibTransId="{4413CF93-DB20-4AE7-92F1-8236F29D2936}"/>
    <dgm:cxn modelId="{1EEC062F-3B3A-4F09-A72B-5EB47485CAFD}" srcId="{5E1F224E-C37F-40E8-9ED7-4D0C5139C61E}" destId="{D3E8FCF8-4F5A-419C-813F-D671A50A2112}" srcOrd="2" destOrd="0" parTransId="{CBFC014D-A162-44F9-90BF-151806FC3FA9}" sibTransId="{D8B73B1F-5F3F-436F-B2C8-94E304705F28}"/>
    <dgm:cxn modelId="{E52EE6FC-D8B4-4FED-A5CF-5C9F836084FB}" type="presOf" srcId="{C1522C86-6A7A-43F8-9D43-3151FEF2D196}" destId="{1866408A-02B6-4D2D-BF25-E95F6F100DFA}" srcOrd="0" destOrd="0" presId="urn:microsoft.com/office/officeart/2005/8/layout/cycle3"/>
    <dgm:cxn modelId="{70E83522-558D-4FA2-B29F-8BC0CE1C9598}" type="presOf" srcId="{3A14724F-BEF1-424B-9058-88C4D91FE8B2}" destId="{3611DD84-9B11-4247-82C2-5A9046764FF8}" srcOrd="0" destOrd="0" presId="urn:microsoft.com/office/officeart/2005/8/layout/cycle3"/>
    <dgm:cxn modelId="{73FF486E-420E-40D0-991F-AAB45605161A}" srcId="{5E1F224E-C37F-40E8-9ED7-4D0C5139C61E}" destId="{E226766E-C969-4E2D-A7E9-9F001E0ECD8E}" srcOrd="0" destOrd="0" parTransId="{83F023F7-4A60-4224-A870-C6D7189C7FF8}" sibTransId="{B33B28AD-189F-41AE-B326-F4F3C8E4E432}"/>
    <dgm:cxn modelId="{1EE9CBB8-13F1-4F46-AFE4-BBCB3DC087CE}" type="presOf" srcId="{0B3484A7-3BB2-4E91-B360-2E41C8E31F91}" destId="{8E95D519-700D-4E0F-AF3C-AA1E48B64473}" srcOrd="0" destOrd="0" presId="urn:microsoft.com/office/officeart/2005/8/layout/cycle3"/>
    <dgm:cxn modelId="{9021DD4B-0E84-45EE-A15B-7CEA01696358}" srcId="{5E1F224E-C37F-40E8-9ED7-4D0C5139C61E}" destId="{0CD48A62-93A5-404B-B8E4-3E4D7C760676}" srcOrd="7" destOrd="0" parTransId="{143B0291-8070-401B-8A2D-49712072C102}" sibTransId="{07BB943D-6E16-470E-939E-1867C6BB0A04}"/>
    <dgm:cxn modelId="{E0F2DF77-5B9A-47A3-A9B3-45D3E03759A0}" type="presOf" srcId="{D3E8FCF8-4F5A-419C-813F-D671A50A2112}" destId="{41C0951D-CE54-452D-97B8-1C9D6B59C17A}" srcOrd="0" destOrd="0" presId="urn:microsoft.com/office/officeart/2005/8/layout/cycle3"/>
    <dgm:cxn modelId="{A5B5DDBD-753F-41CF-907E-39D2FDBB2E4A}" type="presOf" srcId="{E9E551D6-75E0-4A09-A91B-F5711F907F38}" destId="{62CC4DFE-4092-44EF-A68A-D6562F25EF96}" srcOrd="0" destOrd="0" presId="urn:microsoft.com/office/officeart/2005/8/layout/cycle3"/>
    <dgm:cxn modelId="{3F3D7C3A-6DA1-4184-A8BA-615F78FEBE55}" srcId="{5E1F224E-C37F-40E8-9ED7-4D0C5139C61E}" destId="{F9E60EAD-092D-4882-8DEB-8611B9FD2507}" srcOrd="11" destOrd="0" parTransId="{295DDBD3-4314-432D-8BFF-E25CFD6B883D}" sibTransId="{5791F148-FB10-470A-9E49-901AB583705E}"/>
    <dgm:cxn modelId="{8D11D935-7B69-41AA-B353-8B938CDB342F}" type="presParOf" srcId="{AFD1F38C-A1A5-4E20-8EE9-653227CB5F79}" destId="{555FD78E-4E8F-4A19-94B2-BC8DE835DE78}" srcOrd="0" destOrd="0" presId="urn:microsoft.com/office/officeart/2005/8/layout/cycle3"/>
    <dgm:cxn modelId="{EDB74157-8F67-466A-9985-283DD2538188}" type="presParOf" srcId="{555FD78E-4E8F-4A19-94B2-BC8DE835DE78}" destId="{4794716E-BBDE-4082-8182-5B733E3C145B}" srcOrd="0" destOrd="0" presId="urn:microsoft.com/office/officeart/2005/8/layout/cycle3"/>
    <dgm:cxn modelId="{85F8DDC0-3612-4215-B193-391BA36EA01A}" type="presParOf" srcId="{555FD78E-4E8F-4A19-94B2-BC8DE835DE78}" destId="{1A8A97B8-D368-47A9-A5F8-B603559E771C}" srcOrd="1" destOrd="0" presId="urn:microsoft.com/office/officeart/2005/8/layout/cycle3"/>
    <dgm:cxn modelId="{A188570A-69FB-4336-9BE9-A36B455D6842}" type="presParOf" srcId="{555FD78E-4E8F-4A19-94B2-BC8DE835DE78}" destId="{E8356103-8688-4934-9CE0-A0CEB2C9BAE0}" srcOrd="2" destOrd="0" presId="urn:microsoft.com/office/officeart/2005/8/layout/cycle3"/>
    <dgm:cxn modelId="{36CBDAB8-4DB3-4556-A7B6-952578BCA877}" type="presParOf" srcId="{555FD78E-4E8F-4A19-94B2-BC8DE835DE78}" destId="{41C0951D-CE54-452D-97B8-1C9D6B59C17A}" srcOrd="3" destOrd="0" presId="urn:microsoft.com/office/officeart/2005/8/layout/cycle3"/>
    <dgm:cxn modelId="{66A998CB-1DC9-4E5A-9CE5-D5C48FB4938F}" type="presParOf" srcId="{555FD78E-4E8F-4A19-94B2-BC8DE835DE78}" destId="{5FE47C2D-43DD-4EC6-8058-3149E087F7C8}" srcOrd="4" destOrd="0" presId="urn:microsoft.com/office/officeart/2005/8/layout/cycle3"/>
    <dgm:cxn modelId="{A9CB7A57-7C8E-4A3F-B45A-48553ACC99A9}" type="presParOf" srcId="{555FD78E-4E8F-4A19-94B2-BC8DE835DE78}" destId="{F34500F3-4705-43AB-9C32-51FCFDF1CE4C}" srcOrd="5" destOrd="0" presId="urn:microsoft.com/office/officeart/2005/8/layout/cycle3"/>
    <dgm:cxn modelId="{87A4C70B-9117-4009-9387-80C011D419B1}" type="presParOf" srcId="{555FD78E-4E8F-4A19-94B2-BC8DE835DE78}" destId="{8E95D519-700D-4E0F-AF3C-AA1E48B64473}" srcOrd="6" destOrd="0" presId="urn:microsoft.com/office/officeart/2005/8/layout/cycle3"/>
    <dgm:cxn modelId="{07591891-44FE-42CB-8548-737FDF29BD63}" type="presParOf" srcId="{555FD78E-4E8F-4A19-94B2-BC8DE835DE78}" destId="{F744646E-8E1D-4055-BEEB-73AC56D26B5A}" srcOrd="7" destOrd="0" presId="urn:microsoft.com/office/officeart/2005/8/layout/cycle3"/>
    <dgm:cxn modelId="{FDD4FFFC-C272-4A3C-959B-F837E5974CBB}" type="presParOf" srcId="{555FD78E-4E8F-4A19-94B2-BC8DE835DE78}" destId="{D472DF2A-5192-47D7-8EF7-552FFAEB4E63}" srcOrd="8" destOrd="0" presId="urn:microsoft.com/office/officeart/2005/8/layout/cycle3"/>
    <dgm:cxn modelId="{E1CA0CEB-3C20-4634-8C91-439CE865C01E}" type="presParOf" srcId="{555FD78E-4E8F-4A19-94B2-BC8DE835DE78}" destId="{62CC4DFE-4092-44EF-A68A-D6562F25EF96}" srcOrd="9" destOrd="0" presId="urn:microsoft.com/office/officeart/2005/8/layout/cycle3"/>
    <dgm:cxn modelId="{5F90E285-B09E-4490-ABAD-2D167A110029}" type="presParOf" srcId="{555FD78E-4E8F-4A19-94B2-BC8DE835DE78}" destId="{1866408A-02B6-4D2D-BF25-E95F6F100DFA}" srcOrd="10" destOrd="0" presId="urn:microsoft.com/office/officeart/2005/8/layout/cycle3"/>
    <dgm:cxn modelId="{54BF2F7D-6D9D-4EC7-88FA-D5D72B219331}" type="presParOf" srcId="{555FD78E-4E8F-4A19-94B2-BC8DE835DE78}" destId="{3611DD84-9B11-4247-82C2-5A9046764FF8}" srcOrd="11" destOrd="0" presId="urn:microsoft.com/office/officeart/2005/8/layout/cycle3"/>
    <dgm:cxn modelId="{66F42DBB-E965-4497-BF8D-EBAF788F8E02}" type="presParOf" srcId="{555FD78E-4E8F-4A19-94B2-BC8DE835DE78}" destId="{C0DBFB3C-DE32-4695-845F-FD7F48A516F4}" srcOrd="12" destOrd="0" presId="urn:microsoft.com/office/officeart/2005/8/layout/cycle3"/>
    <dgm:cxn modelId="{782DD5C9-2622-4CC2-B81E-438908015EDF}" type="presParOf" srcId="{555FD78E-4E8F-4A19-94B2-BC8DE835DE78}" destId="{AAEF9573-AC17-43EF-91A6-0EBB18F4E98E}" srcOrd="13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31493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 </a:t>
          </a:r>
          <a:endParaRPr lang="cs-CZ" sz="2000" kern="1200" dirty="0"/>
        </a:p>
      </dsp:txBody>
      <dsp:txXfrm>
        <a:off x="731493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VY_32_INOVACE_01_ČJ3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Vyjmenovaná slova po B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8A97B8-D368-47A9-A5F8-B603559E771C}">
      <dsp:nvSpPr>
        <dsp:cNvPr id="0" name=""/>
        <dsp:cNvSpPr/>
      </dsp:nvSpPr>
      <dsp:spPr>
        <a:xfrm>
          <a:off x="752546" y="-139092"/>
          <a:ext cx="6955339" cy="6955339"/>
        </a:xfrm>
        <a:prstGeom prst="circularArrow">
          <a:avLst>
            <a:gd name="adj1" fmla="val 5544"/>
            <a:gd name="adj2" fmla="val 330680"/>
            <a:gd name="adj3" fmla="val 15101072"/>
            <a:gd name="adj4" fmla="val 16621228"/>
            <a:gd name="adj5" fmla="val 5757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4794716E-BBDE-4082-8182-5B733E3C145B}">
      <dsp:nvSpPr>
        <dsp:cNvPr id="0" name=""/>
        <dsp:cNvSpPr/>
      </dsp:nvSpPr>
      <dsp:spPr>
        <a:xfrm>
          <a:off x="3607457" y="6044"/>
          <a:ext cx="1245517" cy="62275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i="0" kern="1200" dirty="0" smtClean="0"/>
            <a:t>BÝT</a:t>
          </a:r>
        </a:p>
      </dsp:txBody>
      <dsp:txXfrm>
        <a:off x="3637858" y="36445"/>
        <a:ext cx="1184715" cy="561956"/>
      </dsp:txXfrm>
    </dsp:sp>
    <dsp:sp modelId="{E8356103-8688-4934-9CE0-A0CEB2C9BAE0}">
      <dsp:nvSpPr>
        <dsp:cNvPr id="0" name=""/>
        <dsp:cNvSpPr/>
      </dsp:nvSpPr>
      <dsp:spPr>
        <a:xfrm>
          <a:off x="4985839" y="345785"/>
          <a:ext cx="1245517" cy="62275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BYDLIT</a:t>
          </a:r>
          <a:endParaRPr lang="cs-CZ" sz="1800" b="1" kern="1200" dirty="0"/>
        </a:p>
      </dsp:txBody>
      <dsp:txXfrm>
        <a:off x="5016240" y="376186"/>
        <a:ext cx="1184715" cy="561956"/>
      </dsp:txXfrm>
    </dsp:sp>
    <dsp:sp modelId="{41C0951D-CE54-452D-97B8-1C9D6B59C17A}">
      <dsp:nvSpPr>
        <dsp:cNvPr id="0" name=""/>
        <dsp:cNvSpPr/>
      </dsp:nvSpPr>
      <dsp:spPr>
        <a:xfrm>
          <a:off x="6048451" y="1287177"/>
          <a:ext cx="1245517" cy="62275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OBYVATEL</a:t>
          </a:r>
          <a:endParaRPr lang="cs-CZ" sz="1800" b="1" kern="1200" dirty="0"/>
        </a:p>
      </dsp:txBody>
      <dsp:txXfrm>
        <a:off x="6078852" y="1317578"/>
        <a:ext cx="1184715" cy="561956"/>
      </dsp:txXfrm>
    </dsp:sp>
    <dsp:sp modelId="{5FE47C2D-43DD-4EC6-8058-3149E087F7C8}">
      <dsp:nvSpPr>
        <dsp:cNvPr id="0" name=""/>
        <dsp:cNvSpPr/>
      </dsp:nvSpPr>
      <dsp:spPr>
        <a:xfrm>
          <a:off x="6551860" y="2614558"/>
          <a:ext cx="1245517" cy="62275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BYT</a:t>
          </a:r>
          <a:endParaRPr lang="cs-CZ" sz="1800" b="1" kern="1200" dirty="0"/>
        </a:p>
      </dsp:txBody>
      <dsp:txXfrm>
        <a:off x="6582261" y="2644959"/>
        <a:ext cx="1184715" cy="561956"/>
      </dsp:txXfrm>
    </dsp:sp>
    <dsp:sp modelId="{F34500F3-4705-43AB-9C32-51FCFDF1CE4C}">
      <dsp:nvSpPr>
        <dsp:cNvPr id="0" name=""/>
        <dsp:cNvSpPr/>
      </dsp:nvSpPr>
      <dsp:spPr>
        <a:xfrm>
          <a:off x="6380742" y="4023842"/>
          <a:ext cx="1245517" cy="622758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PŘÍBYTEK</a:t>
          </a:r>
          <a:endParaRPr lang="cs-CZ" sz="1800" b="1" kern="1200" dirty="0"/>
        </a:p>
      </dsp:txBody>
      <dsp:txXfrm>
        <a:off x="6411143" y="4054243"/>
        <a:ext cx="1184715" cy="561956"/>
      </dsp:txXfrm>
    </dsp:sp>
    <dsp:sp modelId="{8E95D519-700D-4E0F-AF3C-AA1E48B64473}">
      <dsp:nvSpPr>
        <dsp:cNvPr id="0" name=""/>
        <dsp:cNvSpPr/>
      </dsp:nvSpPr>
      <dsp:spPr>
        <a:xfrm>
          <a:off x="5688626" y="5112561"/>
          <a:ext cx="1245517" cy="62275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NÁBYTEK</a:t>
          </a:r>
          <a:endParaRPr lang="cs-CZ" sz="1800" b="1" kern="1200" dirty="0"/>
        </a:p>
      </dsp:txBody>
      <dsp:txXfrm>
        <a:off x="5719027" y="5142962"/>
        <a:ext cx="1184715" cy="561956"/>
      </dsp:txXfrm>
    </dsp:sp>
    <dsp:sp modelId="{F744646E-8E1D-4055-BEEB-73AC56D26B5A}">
      <dsp:nvSpPr>
        <dsp:cNvPr id="0" name=""/>
        <dsp:cNvSpPr/>
      </dsp:nvSpPr>
      <dsp:spPr>
        <a:xfrm>
          <a:off x="4392490" y="5832635"/>
          <a:ext cx="1245517" cy="62275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DOBYTEK</a:t>
          </a:r>
          <a:endParaRPr lang="cs-CZ" sz="1800" b="1" kern="1200" dirty="0"/>
        </a:p>
      </dsp:txBody>
      <dsp:txXfrm>
        <a:off x="4422891" y="5863036"/>
        <a:ext cx="1184715" cy="561956"/>
      </dsp:txXfrm>
    </dsp:sp>
    <dsp:sp modelId="{D472DF2A-5192-47D7-8EF7-552FFAEB4E63}">
      <dsp:nvSpPr>
        <dsp:cNvPr id="0" name=""/>
        <dsp:cNvSpPr/>
      </dsp:nvSpPr>
      <dsp:spPr>
        <a:xfrm>
          <a:off x="2897639" y="5851916"/>
          <a:ext cx="1245517" cy="62275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OBYČEJ</a:t>
          </a:r>
          <a:endParaRPr lang="cs-CZ" sz="1800" b="1" kern="1200" dirty="0"/>
        </a:p>
      </dsp:txBody>
      <dsp:txXfrm>
        <a:off x="2928040" y="5882317"/>
        <a:ext cx="1184715" cy="561956"/>
      </dsp:txXfrm>
    </dsp:sp>
    <dsp:sp modelId="{62CC4DFE-4092-44EF-A68A-D6562F25EF96}">
      <dsp:nvSpPr>
        <dsp:cNvPr id="0" name=""/>
        <dsp:cNvSpPr/>
      </dsp:nvSpPr>
      <dsp:spPr>
        <a:xfrm>
          <a:off x="1512156" y="5112574"/>
          <a:ext cx="1245517" cy="62275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BYSTRÝ</a:t>
          </a:r>
          <a:endParaRPr lang="cs-CZ" sz="1800" b="1" kern="1200" dirty="0"/>
        </a:p>
      </dsp:txBody>
      <dsp:txXfrm>
        <a:off x="1542557" y="5142975"/>
        <a:ext cx="1184715" cy="561956"/>
      </dsp:txXfrm>
    </dsp:sp>
    <dsp:sp modelId="{1866408A-02B6-4D2D-BF25-E95F6F100DFA}">
      <dsp:nvSpPr>
        <dsp:cNvPr id="0" name=""/>
        <dsp:cNvSpPr/>
      </dsp:nvSpPr>
      <dsp:spPr>
        <a:xfrm>
          <a:off x="834171" y="4023842"/>
          <a:ext cx="1245517" cy="622758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BYLINA</a:t>
          </a:r>
          <a:endParaRPr lang="cs-CZ" sz="1800" b="1" kern="1200" dirty="0"/>
        </a:p>
      </dsp:txBody>
      <dsp:txXfrm>
        <a:off x="864572" y="4054243"/>
        <a:ext cx="1184715" cy="561956"/>
      </dsp:txXfrm>
    </dsp:sp>
    <dsp:sp modelId="{3611DD84-9B11-4247-82C2-5A9046764FF8}">
      <dsp:nvSpPr>
        <dsp:cNvPr id="0" name=""/>
        <dsp:cNvSpPr/>
      </dsp:nvSpPr>
      <dsp:spPr>
        <a:xfrm>
          <a:off x="663053" y="2614558"/>
          <a:ext cx="1245517" cy="62275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KOBYLA</a:t>
          </a:r>
          <a:endParaRPr lang="cs-CZ" sz="1800" b="1" kern="1200" dirty="0"/>
        </a:p>
      </dsp:txBody>
      <dsp:txXfrm>
        <a:off x="693454" y="2644959"/>
        <a:ext cx="1184715" cy="561956"/>
      </dsp:txXfrm>
    </dsp:sp>
    <dsp:sp modelId="{C0DBFB3C-DE32-4695-845F-FD7F48A516F4}">
      <dsp:nvSpPr>
        <dsp:cNvPr id="0" name=""/>
        <dsp:cNvSpPr/>
      </dsp:nvSpPr>
      <dsp:spPr>
        <a:xfrm>
          <a:off x="1166462" y="1287177"/>
          <a:ext cx="1245517" cy="62275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BÝK</a:t>
          </a:r>
          <a:endParaRPr lang="cs-CZ" sz="1800" b="1" kern="1200" dirty="0"/>
        </a:p>
      </dsp:txBody>
      <dsp:txXfrm>
        <a:off x="1196863" y="1317578"/>
        <a:ext cx="1184715" cy="561956"/>
      </dsp:txXfrm>
    </dsp:sp>
    <dsp:sp modelId="{AAEF9573-AC17-43EF-91A6-0EBB18F4E98E}">
      <dsp:nvSpPr>
        <dsp:cNvPr id="0" name=""/>
        <dsp:cNvSpPr/>
      </dsp:nvSpPr>
      <dsp:spPr>
        <a:xfrm>
          <a:off x="2229074" y="345785"/>
          <a:ext cx="1245517" cy="62275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PŘIBYSLAV</a:t>
          </a:r>
          <a:endParaRPr lang="cs-CZ" sz="1800" b="1" kern="1200" dirty="0"/>
        </a:p>
      </dsp:txBody>
      <dsp:txXfrm>
        <a:off x="2259475" y="376186"/>
        <a:ext cx="1184715" cy="561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94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159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522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472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257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526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9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494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342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555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542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241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363264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79512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3. třídy na ZŠ</a:t>
            </a:r>
          </a:p>
          <a:p>
            <a:r>
              <a:rPr lang="cs-CZ" dirty="0" smtClean="0"/>
              <a:t>vhodný pro použití na interaktivní tabuli, formou prezentace seznámení </a:t>
            </a:r>
          </a:p>
          <a:p>
            <a:pPr marL="0" indent="0">
              <a:buNone/>
            </a:pPr>
            <a:r>
              <a:rPr lang="cs-CZ" dirty="0" smtClean="0"/>
              <a:t>    vyjmenovanými slovy po B a jejich </a:t>
            </a:r>
          </a:p>
          <a:p>
            <a:pPr marL="0" indent="0">
              <a:buNone/>
            </a:pPr>
            <a:r>
              <a:rPr lang="cs-CZ" dirty="0" smtClean="0"/>
              <a:t>    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94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79451550"/>
              </p:ext>
            </p:extLst>
          </p:nvPr>
        </p:nvGraphicFramePr>
        <p:xfrm>
          <a:off x="395536" y="260648"/>
          <a:ext cx="8460432" cy="6480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566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794716E-BBDE-4082-8182-5B733E3C14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4794716E-BBDE-4082-8182-5B733E3C14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2">
                                            <p:graphicEl>
                                              <a:dgm id="{4794716E-BBDE-4082-8182-5B733E3C14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A8A97B8-D368-47A9-A5F8-B603559E7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graphicEl>
                                              <a:dgm id="{1A8A97B8-D368-47A9-A5F8-B603559E77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>
                                            <p:graphicEl>
                                              <a:dgm id="{1A8A97B8-D368-47A9-A5F8-B603559E77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356103-8688-4934-9CE0-A0CEB2C9BA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E8356103-8688-4934-9CE0-A0CEB2C9BA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graphicEl>
                                              <a:dgm id="{E8356103-8688-4934-9CE0-A0CEB2C9BA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1C0951D-CE54-452D-97B8-1C9D6B59C1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41C0951D-CE54-452D-97B8-1C9D6B59C1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graphicEl>
                                              <a:dgm id="{41C0951D-CE54-452D-97B8-1C9D6B59C1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FE47C2D-43DD-4EC6-8058-3149E087F7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>
                                            <p:graphicEl>
                                              <a:dgm id="{5FE47C2D-43DD-4EC6-8058-3149E087F7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>
                                            <p:graphicEl>
                                              <a:dgm id="{5FE47C2D-43DD-4EC6-8058-3149E087F7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34500F3-4705-43AB-9C32-51FCFDF1CE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dgm id="{F34500F3-4705-43AB-9C32-51FCFDF1CE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F34500F3-4705-43AB-9C32-51FCFDF1CE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E95D519-700D-4E0F-AF3C-AA1E48B644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8E95D519-700D-4E0F-AF3C-AA1E48B644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">
                                            <p:graphicEl>
                                              <a:dgm id="{8E95D519-700D-4E0F-AF3C-AA1E48B644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744646E-8E1D-4055-BEEB-73AC56D26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F744646E-8E1D-4055-BEEB-73AC56D26B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graphicEl>
                                              <a:dgm id="{F744646E-8E1D-4055-BEEB-73AC56D26B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72DF2A-5192-47D7-8EF7-552FFAEB4E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">
                                            <p:graphicEl>
                                              <a:dgm id="{D472DF2A-5192-47D7-8EF7-552FFAEB4E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">
                                            <p:graphicEl>
                                              <a:dgm id="{D472DF2A-5192-47D7-8EF7-552FFAEB4E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CC4DFE-4092-44EF-A68A-D6562F25E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2">
                                            <p:graphicEl>
                                              <a:dgm id="{62CC4DFE-4092-44EF-A68A-D6562F25E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62CC4DFE-4092-44EF-A68A-D6562F25EF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66408A-02B6-4D2D-BF25-E95F6F100D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2">
                                            <p:graphicEl>
                                              <a:dgm id="{1866408A-02B6-4D2D-BF25-E95F6F100D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">
                                            <p:graphicEl>
                                              <a:dgm id="{1866408A-02B6-4D2D-BF25-E95F6F100D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611DD84-9B11-4247-82C2-5A9046764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2">
                                            <p:graphicEl>
                                              <a:dgm id="{3611DD84-9B11-4247-82C2-5A9046764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">
                                            <p:graphicEl>
                                              <a:dgm id="{3611DD84-9B11-4247-82C2-5A9046764F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DBFB3C-DE32-4695-845F-FD7F48A516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">
                                            <p:graphicEl>
                                              <a:dgm id="{C0DBFB3C-DE32-4695-845F-FD7F48A516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">
                                            <p:graphicEl>
                                              <a:dgm id="{C0DBFB3C-DE32-4695-845F-FD7F48A516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EF9573-AC17-43EF-91A6-0EBB18F4E9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">
                                            <p:graphicEl>
                                              <a:dgm id="{AAEF9573-AC17-43EF-91A6-0EBB18F4E9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2">
                                            <p:graphicEl>
                                              <a:dgm id="{AAEF9573-AC17-43EF-91A6-0EBB18F4E9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60648"/>
            <a:ext cx="6933501" cy="10772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ZAKROUŽKUJTE POUZE VYJMENOVANÁ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A PŘÍBUZNÁ SLOVA PO </a:t>
            </a:r>
            <a:r>
              <a:rPr lang="cs-CZ" sz="3200" b="1" i="1" u="sng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22615" y="5997382"/>
            <a:ext cx="1426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s</a:t>
            </a:r>
            <a:r>
              <a:rPr lang="cs-CZ" sz="3200" dirty="0" err="1" smtClean="0"/>
              <a:t>b_rám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434538"/>
            <a:ext cx="1569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bab_čka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5010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04009" y="3393286"/>
            <a:ext cx="1349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h</a:t>
            </a:r>
            <a:r>
              <a:rPr lang="cs-CZ" sz="3200" dirty="0" err="1" smtClean="0"/>
              <a:t>řeb_k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97569" y="4274803"/>
            <a:ext cx="1577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s</a:t>
            </a:r>
            <a:r>
              <a:rPr lang="cs-CZ" sz="3200" dirty="0" err="1" smtClean="0"/>
              <a:t>lab_kář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0003" y="5153184"/>
            <a:ext cx="1191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b</a:t>
            </a:r>
            <a:r>
              <a:rPr lang="cs-CZ" sz="3200" dirty="0" err="1" smtClean="0"/>
              <a:t>_zon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21870" y="5151965"/>
            <a:ext cx="1146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h</a:t>
            </a:r>
            <a:r>
              <a:rPr lang="cs-CZ" sz="3200" dirty="0" err="1" smtClean="0"/>
              <a:t>b_tý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57055" y="5995426"/>
            <a:ext cx="1664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k</a:t>
            </a:r>
            <a:r>
              <a:rPr lang="cs-CZ" sz="3200" dirty="0" err="1" smtClean="0"/>
              <a:t>lub_čko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5280" y="1654407"/>
            <a:ext cx="10903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b</a:t>
            </a:r>
            <a:r>
              <a:rPr lang="cs-CZ" sz="3200" dirty="0" err="1" smtClean="0"/>
              <a:t>_lek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99929" y="3292836"/>
            <a:ext cx="10935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s</a:t>
            </a:r>
            <a:r>
              <a:rPr lang="cs-CZ" sz="3200" dirty="0" err="1" smtClean="0"/>
              <a:t>líb_t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24563" y="3248257"/>
            <a:ext cx="779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b</a:t>
            </a:r>
            <a:r>
              <a:rPr lang="cs-CZ" sz="3200" dirty="0" err="1" smtClean="0"/>
              <a:t>_č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99929" y="1672150"/>
            <a:ext cx="1952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h</a:t>
            </a:r>
            <a:r>
              <a:rPr lang="cs-CZ" sz="3200" dirty="0" err="1" smtClean="0"/>
              <a:t>romob_tí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52515" y="5157192"/>
            <a:ext cx="1149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b_dlit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02772" y="2434537"/>
            <a:ext cx="1627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ob_vatel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38091" y="5922266"/>
            <a:ext cx="15828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p</a:t>
            </a:r>
            <a:r>
              <a:rPr lang="cs-CZ" sz="3200" dirty="0" err="1" smtClean="0"/>
              <a:t>říb_tek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78439" y="3308220"/>
            <a:ext cx="15427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n</a:t>
            </a:r>
            <a:r>
              <a:rPr lang="cs-CZ" sz="3200" dirty="0" err="1" smtClean="0"/>
              <a:t>áb_tek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54686" y="2434538"/>
            <a:ext cx="15620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d</a:t>
            </a:r>
            <a:r>
              <a:rPr lang="cs-CZ" sz="3200" dirty="0" err="1" smtClean="0"/>
              <a:t>ob_tek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56331" y="1660190"/>
            <a:ext cx="1297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o</a:t>
            </a:r>
            <a:r>
              <a:rPr lang="cs-CZ" sz="3200" dirty="0" err="1" smtClean="0"/>
              <a:t>b_čej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42899" y="4363293"/>
            <a:ext cx="12304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b</a:t>
            </a:r>
            <a:r>
              <a:rPr lang="cs-CZ" sz="3200" dirty="0" err="1" smtClean="0"/>
              <a:t>_strý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63617" y="4299337"/>
            <a:ext cx="1208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b</a:t>
            </a:r>
            <a:r>
              <a:rPr lang="cs-CZ" sz="3200" dirty="0" err="1" smtClean="0"/>
              <a:t>_lina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71001" y="1709946"/>
            <a:ext cx="12865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k</a:t>
            </a:r>
            <a:r>
              <a:rPr lang="cs-CZ" sz="3200" dirty="0" err="1" smtClean="0"/>
              <a:t>ob_la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39993" y="4327160"/>
            <a:ext cx="7922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b</a:t>
            </a:r>
            <a:r>
              <a:rPr lang="cs-CZ" sz="3200" dirty="0" err="1" smtClean="0"/>
              <a:t>_k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9439" y="5292496"/>
            <a:ext cx="16862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Přib_slav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82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104</Words>
  <Application>Microsoft Office PowerPoint</Application>
  <PresentationFormat>Předvádění na obrazovce (4:3)</PresentationFormat>
  <Paragraphs>47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37</cp:revision>
  <dcterms:created xsi:type="dcterms:W3CDTF">2011-06-20T10:40:08Z</dcterms:created>
  <dcterms:modified xsi:type="dcterms:W3CDTF">2012-03-15T20:27:11Z</dcterms:modified>
</cp:coreProperties>
</file>