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1"/>
  </p:notesMasterIdLst>
  <p:sldIdLst>
    <p:sldId id="256" r:id="rId2"/>
    <p:sldId id="260" r:id="rId3"/>
    <p:sldId id="265" r:id="rId4"/>
    <p:sldId id="264" r:id="rId5"/>
    <p:sldId id="263" r:id="rId6"/>
    <p:sldId id="262" r:id="rId7"/>
    <p:sldId id="261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47E8CF1-644A-4366-8B7C-3108782CF1FF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F331FFA-4B97-481F-834F-9BD501B429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0306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789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790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98B13-4EBC-4BCD-8446-28098946D9F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E74DA-6BAB-4A65-AA70-AE74920032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DABCA1-F0D8-43D5-A90E-B26C427DEA87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0D31E-A40C-4B3E-8320-220D0EB8F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F000D2-4135-48F2-A2D5-A4BA024AE77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9611C3-FB7C-408C-BCF7-75E0899CA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74511-7A29-4A3A-B216-3A3AD097DEE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4CB929-897F-4D80-BAF1-AF4F083712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F554E-CBC5-4CD0-9CEE-4B2ADBFA26E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A978D9-3223-47E1-92CA-CD4BFB9504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6C1D83-033F-4D85-B7A3-BAFD0784149A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63E619-8C38-4D39-B428-3A61E3643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820F45-A213-4274-9AB3-BC03856B07B7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1A7435-9C2B-448D-939A-72C8AF987E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E51196-41A3-461C-9B68-112F6EFCADB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2D55E0-9DD7-4528-B3E6-139E2FE9A9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BF8EE0-1B77-4AA2-9D1D-CDD4F29702D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C14D27-2553-4D5B-8B85-83F3BD4D6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214D71-4217-48E2-BF42-D4929FE1CEC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92EB2-6AEC-44D1-8B51-DBD8933142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E3AA83-0031-4BB7-A1E9-6E65DCF2B6B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50DDB-11F4-4DCA-A4B4-3633875762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686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686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687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687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930366CB-A6ED-4F08-AA02-D5AAB3D717A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687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7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7E7D29F0-5F75-433D-809A-00D290E568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687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68" r:id="rId2"/>
    <p:sldLayoutId id="2147483667" r:id="rId3"/>
    <p:sldLayoutId id="2147483666" r:id="rId4"/>
    <p:sldLayoutId id="2147483665" r:id="rId5"/>
    <p:sldLayoutId id="2147483664" r:id="rId6"/>
    <p:sldLayoutId id="2147483663" r:id="rId7"/>
    <p:sldLayoutId id="2147483662" r:id="rId8"/>
    <p:sldLayoutId id="2147483661" r:id="rId9"/>
    <p:sldLayoutId id="2147483660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Ekonomické systémy, úloha státu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Zvykový systém, příkazový systém, tržní systém, smíšený systém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Ekonomické systémy, úloha státu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35353F17-D644-4DA0-9E06-D9B930C2346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VY_32_INOVACE_40_798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F526122-5F11-4144-B9CB-3F001D52BBB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b="1" smtClean="0"/>
              <a:t>EKONOMICKÉ SYSTÉMY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F47394A-41C1-41CC-B029-CAE12AB1B88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Rectangle 9"/>
          <p:cNvSpPr>
            <a:spLocks noGrp="1"/>
          </p:cNvSpPr>
          <p:nvPr>
            <p:ph type="body" idx="4294967295"/>
          </p:nvPr>
        </p:nvSpPr>
        <p:spPr>
          <a:xfrm>
            <a:off x="2124075" y="1557338"/>
            <a:ext cx="4402138" cy="4525962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zvykový</a:t>
            </a:r>
          </a:p>
          <a:p>
            <a:pPr eaLnBrk="1" hangingPunct="1"/>
            <a:r>
              <a:rPr lang="cs-CZ" sz="2400" smtClean="0"/>
              <a:t>příkazový</a:t>
            </a:r>
          </a:p>
          <a:p>
            <a:pPr eaLnBrk="1" hangingPunct="1"/>
            <a:r>
              <a:rPr lang="cs-CZ" sz="2400" smtClean="0"/>
              <a:t>tržní</a:t>
            </a:r>
          </a:p>
          <a:p>
            <a:pPr eaLnBrk="1" hangingPunct="1">
              <a:buFont typeface="Wingdings" pitchFamily="2" charset="2"/>
              <a:buNone/>
            </a:pPr>
            <a:endParaRPr lang="cs-CZ" sz="2400" smtClean="0"/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68148DB-F689-4877-9124-F3C04C14B68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 eaLnBrk="1" hangingPunct="1">
              <a:buFont typeface="Arial" charset="0"/>
              <a:buAutoNum type="arabicPeriod"/>
            </a:pPr>
            <a:endParaRPr lang="cs-CZ" smtClean="0"/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Co a kolik? (se má vyrábět)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Jak? (jakou technologií)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Jak se rozdělí? (to, co bylo vyrobeno)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49196DB-386D-4DA9-93F5-582780B5D96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7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Zvykový systém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historicky nejstarší</a:t>
            </a:r>
          </a:p>
          <a:p>
            <a:pPr eaLnBrk="1" hangingPunct="1"/>
            <a:r>
              <a:rPr lang="cs-CZ" sz="2400" smtClean="0"/>
              <a:t>založen na kmenových vztazích</a:t>
            </a:r>
          </a:p>
          <a:p>
            <a:pPr eaLnBrk="1" hangingPunct="1"/>
            <a:r>
              <a:rPr lang="cs-CZ" sz="2400" smtClean="0"/>
              <a:t>rozhodoval náčelník a rada starších</a:t>
            </a:r>
          </a:p>
          <a:p>
            <a:pPr eaLnBrk="1" hangingPunct="1"/>
            <a:r>
              <a:rPr lang="cs-CZ" sz="2400" smtClean="0"/>
              <a:t>v současnosti  - kmeny v Jižní Americe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AD8C3AC-A9E3-475E-B3D8-C85B3BB5E3E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Příkazový systém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založen na moci úzké skupiny, která rozhoduje</a:t>
            </a:r>
          </a:p>
          <a:p>
            <a:pPr eaLnBrk="1" hangingPunct="1"/>
            <a:r>
              <a:rPr lang="cs-CZ" sz="2400" smtClean="0"/>
              <a:t>výhoda – schopnost rychle mobilizovat zdroje</a:t>
            </a:r>
          </a:p>
          <a:p>
            <a:pPr eaLnBrk="1" hangingPunct="1"/>
            <a:r>
              <a:rPr lang="cs-CZ" sz="2400" smtClean="0"/>
              <a:t>nevýhoda – zneužitelnost při rozhodování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84B572E-085E-4ECA-8678-83D09F0984A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Tržní systém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výhoda – fungování zákonů trhu</a:t>
            </a:r>
          </a:p>
          <a:p>
            <a:pPr eaLnBrk="1" hangingPunct="1"/>
            <a:r>
              <a:rPr lang="cs-CZ" sz="2400" smtClean="0"/>
              <a:t>nevýhoda – neschopnost řešit přerozdělování                a selhání trhu </a:t>
            </a:r>
          </a:p>
          <a:p>
            <a:pPr eaLnBrk="1" hangingPunct="1"/>
            <a:r>
              <a:rPr lang="cs-CZ" sz="2400" smtClean="0"/>
              <a:t>nyní již v čisté podobě neexistuje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25E47B7-7BFA-4156-834B-275B272A857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475038" y="1630363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755650" y="2781300"/>
            <a:ext cx="76327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400">
                <a:latin typeface="Calibri" pitchFamily="34" charset="0"/>
              </a:rPr>
              <a:t>Jaké znáš ekonomické systémy?</a:t>
            </a:r>
          </a:p>
          <a:p>
            <a:pPr marL="342900" indent="-342900"/>
            <a:r>
              <a:rPr lang="cs-CZ" sz="2400">
                <a:latin typeface="Calibri" pitchFamily="34" charset="0"/>
              </a:rPr>
              <a:t>Jaký je nejčastěji požívaný ekonomický systém?</a:t>
            </a:r>
          </a:p>
          <a:p>
            <a:pPr marL="342900" indent="-342900"/>
            <a:r>
              <a:rPr lang="cs-CZ" sz="2400">
                <a:latin typeface="Calibri" pitchFamily="34" charset="0"/>
              </a:rPr>
              <a:t>Najdeš ještě v dnešní době příkazový systém?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6515EDC6-5607-4787-B926-B52C4AAB032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3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TextovéPole 9"/>
          <p:cNvSpPr txBox="1">
            <a:spLocks noChangeArrowheads="1"/>
          </p:cNvSpPr>
          <p:nvPr/>
        </p:nvSpPr>
        <p:spPr bwMode="auto">
          <a:xfrm>
            <a:off x="3402013" y="1558925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1213</TotalTime>
  <Words>297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87</cp:revision>
  <dcterms:created xsi:type="dcterms:W3CDTF">2010-11-01T23:40:31Z</dcterms:created>
  <dcterms:modified xsi:type="dcterms:W3CDTF">2013-10-22T11:40:36Z</dcterms:modified>
</cp:coreProperties>
</file>