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DE36960-B6F0-47BE-A76F-1CDDB6571189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1F682B6-F770-421D-8236-68E3C81502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61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A0A247-D6F3-43DC-A2CD-A37C2E638D7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EDC37-F743-415B-8E0F-66CE87914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AD88C-01D9-4DD8-AA6F-D7CF1AD479C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3AA33-D827-4782-8A4A-1A4CFD0E0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4DBC9D-053F-499E-9E1D-1B9188AA66A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81002-E12A-4393-800A-2E878F25C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778F3D-628F-4613-BF48-BC2BCC3F184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004A29-DEBF-49B6-A757-FE06ACE21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900109-F980-42A8-BA68-6CD34AF4872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28F871-E6B5-4B31-AE3B-0C5B53F22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EBD5A-1EB7-4DBA-9D96-F3300DE79EC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0B69C4-6D22-4DEB-B9AD-029228E39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6AA591-6B07-4E0B-BC9B-BA287E457F7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A258D4-3A40-40FC-828A-3AE58E1E5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150363-1FC4-4D09-A10F-EE43DC4975B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2B6655-F348-4DD5-BE1F-9CC6F0E42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9A2F0E-15E5-425E-A694-C433F447EB3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A4147C-63B9-4503-8B74-90E0A938E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57A36D-5313-4E69-99DB-AE086CD1C83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F6F90C-D0A2-46AA-A17B-3ACB98988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3C22E-A42F-475D-9DCD-20E856D9E87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D1E3D0-135B-4CD4-B9C6-DD38633DE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458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35703785-C6F7-4EBB-B6C6-301F482E0EB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A235A8D9-D868-494E-BC6E-21D89174C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ekonomie.topsid.com/index.php?war=subjekty_narodniho_hospodarstvi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Subjekty trhu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Domácnosti, firmy, stát, trh, nabídka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Subjekty trhu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371DDAF-82A8-4DAB-B8EA-EE20BD06C80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VY_32_INOVACE_40_802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661E875-DBC3-49B7-B142-534EBD97CE6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SUBJEKTY TRHU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AB0D990-2AEC-47CF-907C-81D63C687C1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8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16391" name="Picture 9" descr="&amp;Ccaron;len&amp;ecaron;ní subjekt&amp;uring; národního hospodá&amp;rcaron;stv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92275" y="1773238"/>
            <a:ext cx="57150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9257B1-A074-4295-823C-E772C98051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Trh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místo, kde se střetává nabídka s poptávkou</a:t>
            </a:r>
          </a:p>
          <a:p>
            <a:pPr eaLnBrk="1" hangingPunct="1"/>
            <a:r>
              <a:rPr lang="cs-CZ" sz="2400" smtClean="0"/>
              <a:t>utváří se zde cena zboží</a:t>
            </a:r>
          </a:p>
          <a:p>
            <a:pPr eaLnBrk="1" hangingPunct="1"/>
            <a:r>
              <a:rPr lang="cs-CZ" sz="2400" smtClean="0"/>
              <a:t>účastnící jsou zde dobrovolně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6BBD1BA-125F-478B-924C-3FCCCBB53DB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Domácnosti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nakupují na trhu statky a služby</a:t>
            </a:r>
          </a:p>
          <a:p>
            <a:pPr eaLnBrk="1" hangingPunct="1"/>
            <a:r>
              <a:rPr lang="cs-CZ" sz="2400" smtClean="0"/>
              <a:t>nabízejí (prodávají) výrobní faktory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E54D4CD-6C62-4993-8331-B34F321A452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Firmy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vyrábějí a nabízejí na trhu statky</a:t>
            </a:r>
          </a:p>
          <a:p>
            <a:pPr eaLnBrk="1" hangingPunct="1"/>
            <a:r>
              <a:rPr lang="cs-CZ" sz="2400" smtClean="0"/>
              <a:t>poptávají výrobní faktory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2975533-C72D-4698-9ADB-1DF558D5436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Stát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ovlivňuje trh</a:t>
            </a:r>
          </a:p>
          <a:p>
            <a:pPr eaLnBrk="1" hangingPunct="1"/>
            <a:r>
              <a:rPr lang="cs-CZ" sz="2400" smtClean="0"/>
              <a:t>odstraňuje negativní vlivy trhu</a:t>
            </a:r>
          </a:p>
          <a:p>
            <a:pPr eaLnBrk="1" hangingPunct="1"/>
            <a:r>
              <a:rPr lang="cs-CZ" sz="2400" smtClean="0"/>
              <a:t>posiluje pozitivní vlivy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4F33003-DDDB-44E8-9144-D46EC5E57C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1" name="TextovéPole 10"/>
          <p:cNvSpPr txBox="1">
            <a:spLocks noChangeArrowheads="1"/>
          </p:cNvSpPr>
          <p:nvPr/>
        </p:nvSpPr>
        <p:spPr bwMode="auto">
          <a:xfrm>
            <a:off x="755650" y="2349500"/>
            <a:ext cx="7632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Jaké znáte subjekty trhu?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Z jakého důvodu vstupují na trh domácnosti?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Z jakého důvody vstupuje na trh stát?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DA04567-097E-487A-A8CF-216953DC3E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pt-BR" sz="1800" smtClean="0"/>
              <a:t>AUTOR NEUVEDEN. http://ekonomie.topsid.com/ [online]. [cit. 2</a:t>
            </a:r>
            <a:r>
              <a:rPr lang="cs-CZ" sz="1800" smtClean="0"/>
              <a:t>4</a:t>
            </a:r>
            <a:r>
              <a:rPr lang="pt-BR" sz="1800" smtClean="0"/>
              <a:t>.</a:t>
            </a:r>
            <a:r>
              <a:rPr lang="cs-CZ" sz="1800" smtClean="0"/>
              <a:t>8</a:t>
            </a:r>
            <a:r>
              <a:rPr lang="pt-BR" sz="1800" smtClean="0"/>
              <a:t>.2013]. Dostupný na WWW: </a:t>
            </a:r>
            <a:r>
              <a:rPr lang="pt-BR" sz="1800" smtClean="0">
                <a:hlinkClick r:id="rId2"/>
              </a:rPr>
              <a:t>http://ekonomie.topsid.com/index.php?war=subjekty_narodniho_hospodarstvi</a:t>
            </a:r>
            <a:r>
              <a:rPr lang="cs-CZ" sz="1800" smtClean="0"/>
              <a:t> </a:t>
            </a:r>
          </a:p>
          <a:p>
            <a:pPr eaLnBrk="1" hangingPunct="1"/>
            <a:r>
              <a:rPr lang="cs-CZ" sz="1800" smtClean="0"/>
              <a:t>KUNZ, Vilém. </a:t>
            </a:r>
            <a:r>
              <a:rPr lang="cs-CZ" sz="1800" i="1" smtClean="0"/>
              <a:t>Ekonomika pro střední školy : nejnovější moderní učebnice pro středoškoláky</a:t>
            </a:r>
            <a:r>
              <a:rPr lang="cs-CZ" sz="1800" smtClean="0"/>
              <a:t>. Ostrava: Mirago, 1999, ISBN 80-85922-66-5.</a:t>
            </a:r>
            <a:r>
              <a:rPr lang="cs-CZ" sz="2000" smtClean="0"/>
              <a:t> 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330575" y="1485900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1221</TotalTime>
  <Words>341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90</cp:revision>
  <dcterms:created xsi:type="dcterms:W3CDTF">2010-11-01T23:40:31Z</dcterms:created>
  <dcterms:modified xsi:type="dcterms:W3CDTF">2013-10-22T18:24:17Z</dcterms:modified>
</cp:coreProperties>
</file>