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6" r:id="rId2"/>
    <p:sldId id="284" r:id="rId3"/>
    <p:sldId id="289" r:id="rId4"/>
    <p:sldId id="290" r:id="rId5"/>
    <p:sldId id="288" r:id="rId6"/>
    <p:sldId id="287" r:id="rId7"/>
    <p:sldId id="286" r:id="rId8"/>
    <p:sldId id="285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902FEE9-34E5-4B29-99E1-4DB15D59ED64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AA6013-24BC-4B84-AD23-B5F40B44B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6878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663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663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C3F2EB-4D00-411A-A14F-B42E8842B5A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D4CE8-DD2C-44DB-AD39-706F637151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15EF19-9164-43ED-AA4E-CE94FDBB97A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16A9EC-CFA1-4E09-9C5E-BCAA323719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04776D-2DC7-470A-8388-EBF59E1A02B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526E68-3337-459F-9BA5-32B2B3EAD9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B14C9A-BCF0-4E58-A637-0164D708DE7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44CD99-1366-490A-A341-80011391E8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80DE6-B883-42F1-98B0-4DD26A912ED4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4BD52-7CEB-4584-A218-9EA0B0A365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CCA987-3219-4174-BA04-7DD110566D6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6C125-B652-41A6-AAE5-01857E3C2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75F45C-DEE8-4902-A23A-F3E5B129B73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319ED-A847-4861-9ED5-82EC0BAA77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3871DB-BA56-447D-8F54-C61FAB24188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52D10-A67D-48F0-89D9-43D9F816C1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315BDC-65F5-494C-B6ED-8E66C1554FF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1B77D1-85A2-4520-9DAD-CBC801B6B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C83F0-8E94-42AA-B8D9-5CD57B3557F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046FFA-4D29-4C80-B2F5-BA5824DB9D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9FA49F-CDEC-48C4-8D8B-998BE27F141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C32C86-A8F7-4960-B621-9B03BF337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5605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5606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84BDD4BB-F6BA-4625-9BB4-C326AB454BC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561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1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75399762-7669-409A-9EB9-7E4C97420F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612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924800" cy="3673476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Státní organizace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Orgány podniku, zákon, zakladatel, ručení, hospodaření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Státní organizace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659D8D8D-4678-4AF8-BFE7-9B76C5A4C70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VY_32_INOVACE_40_812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6F9AB1C-9443-4A0E-8FC7-7E9A0D8D200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STÁTNÍ PODNIK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41B1F60-1EB1-4309-A8F7-6756C8988EB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vzniká vydáním zakládající listiny a zápisem do OR</a:t>
            </a:r>
          </a:p>
          <a:p>
            <a:pPr eaLnBrk="1" hangingPunct="1"/>
            <a:r>
              <a:rPr lang="cs-CZ" sz="2400" smtClean="0"/>
              <a:t>podniky ve vlastnictví státu</a:t>
            </a:r>
          </a:p>
          <a:p>
            <a:pPr eaLnBrk="1" hangingPunct="1"/>
            <a:r>
              <a:rPr lang="cs-CZ" sz="2400" smtClean="0"/>
              <a:t>hospodaří se státním majetkem</a:t>
            </a:r>
          </a:p>
          <a:p>
            <a:pPr eaLnBrk="1" hangingPunct="1"/>
            <a:r>
              <a:rPr lang="cs-CZ" sz="2400" smtClean="0"/>
              <a:t>Zákon o státním podniku 77/1997 Sb.</a:t>
            </a:r>
          </a:p>
          <a:p>
            <a:pPr eaLnBrk="1" hangingPunct="1"/>
            <a:r>
              <a:rPr lang="cs-CZ" sz="2400" smtClean="0"/>
              <a:t>podnik ručí za závazky celým svým majetkem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64BA8E7-143C-45A2-8D56-EC7A0570757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Zakladatel státního podniku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ústřední orgán státní správy (ministerstvo)</a:t>
            </a:r>
          </a:p>
          <a:p>
            <a:pPr eaLnBrk="1" hangingPunct="1"/>
            <a:r>
              <a:rPr lang="cs-CZ" sz="2400" smtClean="0"/>
              <a:t>orgán místní samosprávy (obecní úřad)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5C34C06-CB96-4689-AEA4-DA25806E24E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V ČR dva typy podniků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podniky, které slouží k uspokojování státních zájmů (většinou bývají neziskové)</a:t>
            </a:r>
          </a:p>
          <a:p>
            <a:pPr eaLnBrk="1" hangingPunct="1"/>
            <a:r>
              <a:rPr lang="cs-CZ" sz="2400" smtClean="0"/>
              <a:t>státní podniky provozující podnikatelskou činnost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511EE75-B6A1-4CFE-BC2F-BBA7E1A5400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Orgány podniku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ředitel</a:t>
            </a:r>
          </a:p>
          <a:p>
            <a:pPr eaLnBrk="1" hangingPunct="1"/>
            <a:r>
              <a:rPr lang="cs-CZ" sz="2400" smtClean="0"/>
              <a:t>dozorčí rada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2B46A05-9920-4699-95D8-C47E69152DD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10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Ředitel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z="2400" smtClean="0"/>
              <a:t>řídí podnik</a:t>
            </a:r>
          </a:p>
          <a:p>
            <a:pPr eaLnBrk="1" hangingPunct="1"/>
            <a:r>
              <a:rPr lang="cs-CZ" sz="2400" smtClean="0"/>
              <a:t>jmenuje a odvolává jej zakladatel</a:t>
            </a:r>
          </a:p>
          <a:p>
            <a:pPr eaLnBrk="1" hangingPunct="1"/>
            <a:endParaRPr lang="cs-CZ" sz="2400" smtClean="0"/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C817D98-3475-43EE-8BAB-E8DAFB03E9B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Dozorčí rada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funkční období 5 let</a:t>
            </a:r>
          </a:p>
          <a:p>
            <a:pPr eaLnBrk="1" hangingPunct="1"/>
            <a:r>
              <a:rPr lang="cs-CZ" sz="2400" smtClean="0"/>
              <a:t>dohlíží na hospodaření</a:t>
            </a:r>
          </a:p>
          <a:p>
            <a:pPr eaLnBrk="1" hangingPunct="1"/>
            <a:r>
              <a:rPr lang="cs-CZ" sz="2400" smtClean="0"/>
              <a:t>projednává roční uzávěrku</a:t>
            </a:r>
          </a:p>
          <a:p>
            <a:pPr eaLnBrk="1" hangingPunct="1"/>
            <a:r>
              <a:rPr lang="cs-CZ" sz="2400" smtClean="0"/>
              <a:t>projednává rozdělení použitelného zisku</a:t>
            </a:r>
          </a:p>
          <a:p>
            <a:pPr eaLnBrk="1" hangingPunct="1"/>
            <a:endParaRPr lang="cs-CZ" sz="2400" smtClean="0"/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427E9E9B-671E-4B10-9413-4685FECCE24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253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9"/>
          <p:cNvSpPr txBox="1">
            <a:spLocks noChangeArrowheads="1"/>
          </p:cNvSpPr>
          <p:nvPr/>
        </p:nvSpPr>
        <p:spPr bwMode="auto">
          <a:xfrm>
            <a:off x="3475038" y="1558925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2535" name="TextovéPole 10"/>
          <p:cNvSpPr txBox="1">
            <a:spLocks noChangeArrowheads="1"/>
          </p:cNvSpPr>
          <p:nvPr/>
        </p:nvSpPr>
        <p:spPr bwMode="auto">
          <a:xfrm>
            <a:off x="755650" y="2349500"/>
            <a:ext cx="7632700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Vyjmenuj orgány podniku.</a:t>
            </a:r>
          </a:p>
          <a:p>
            <a:r>
              <a:rPr lang="cs-CZ" sz="2400"/>
              <a:t>Kdy vzniká státní podnik?</a:t>
            </a:r>
          </a:p>
          <a:p>
            <a:r>
              <a:rPr lang="cs-CZ" sz="2400"/>
              <a:t>Jaké jsou funkce dozorčí rady?</a:t>
            </a:r>
          </a:p>
          <a:p>
            <a:r>
              <a:rPr lang="cs-CZ" sz="2400"/>
              <a:t>Kdo může založit státní podnik?</a:t>
            </a: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6654B34E-55FD-4290-AAB4-457FF5FA893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6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2133600"/>
            <a:ext cx="7772400" cy="4530725"/>
          </a:xfrm>
        </p:spPr>
        <p:txBody>
          <a:bodyPr/>
          <a:lstStyle/>
          <a:p>
            <a:pPr eaLnBrk="1" hangingPunct="1"/>
            <a:endParaRPr lang="cs-CZ" sz="1600" smtClean="0"/>
          </a:p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  <a:p>
            <a:pPr eaLnBrk="1" hangingPunct="1"/>
            <a:r>
              <a:rPr lang="cs-CZ" sz="1800" smtClean="0"/>
              <a:t>KUNZ, Vilém. </a:t>
            </a:r>
            <a:r>
              <a:rPr lang="cs-CZ" sz="1800" i="1" smtClean="0"/>
              <a:t>Ekonomika pro střední školy : nejnovější moderní učebnice pro středoškoláky</a:t>
            </a:r>
            <a:r>
              <a:rPr lang="cs-CZ" sz="1800" smtClean="0"/>
              <a:t>. Ostrava: Mirago, 1999, ISBN 80-85922-66-5.</a:t>
            </a: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3348038" y="1557338"/>
            <a:ext cx="232251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1251</TotalTime>
  <Words>329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93</cp:revision>
  <dcterms:created xsi:type="dcterms:W3CDTF">2010-11-01T23:40:31Z</dcterms:created>
  <dcterms:modified xsi:type="dcterms:W3CDTF">2013-10-22T11:44:58Z</dcterms:modified>
</cp:coreProperties>
</file>