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6" r:id="rId3"/>
    <p:sldId id="259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1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5883AFE6-2E51-4719-9BB4-A2F03B0AEB2D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7F7DED2D-8963-4357-BF2C-E6CBADA4140C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3AFE6-2E51-4719-9BB4-A2F03B0AEB2D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DED2D-8963-4357-BF2C-E6CBADA4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3AFE6-2E51-4719-9BB4-A2F03B0AEB2D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DED2D-8963-4357-BF2C-E6CBADA4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3AFE6-2E51-4719-9BB4-A2F03B0AEB2D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DED2D-8963-4357-BF2C-E6CBADA4140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3AFE6-2E51-4719-9BB4-A2F03B0AEB2D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DED2D-8963-4357-BF2C-E6CBADA4140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3AFE6-2E51-4719-9BB4-A2F03B0AEB2D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DED2D-8963-4357-BF2C-E6CBADA4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3AFE6-2E51-4719-9BB4-A2F03B0AEB2D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DED2D-8963-4357-BF2C-E6CBADA4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3AFE6-2E51-4719-9BB4-A2F03B0AEB2D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DED2D-8963-4357-BF2C-E6CBADA4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3AFE6-2E51-4719-9BB4-A2F03B0AEB2D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DED2D-8963-4357-BF2C-E6CBADA4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3AFE6-2E51-4719-9BB4-A2F03B0AEB2D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DED2D-8963-4357-BF2C-E6CBADA4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3AFE6-2E51-4719-9BB4-A2F03B0AEB2D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DED2D-8963-4357-BF2C-E6CBADA4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5883AFE6-2E51-4719-9BB4-A2F03B0AEB2D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7F7DED2D-8963-4357-BF2C-E6CBADA4140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6222616"/>
              </p:ext>
            </p:extLst>
          </p:nvPr>
        </p:nvGraphicFramePr>
        <p:xfrm>
          <a:off x="1907704" y="111026"/>
          <a:ext cx="5805130" cy="6519840"/>
        </p:xfrm>
        <a:graphic>
          <a:graphicData uri="http://schemas.openxmlformats.org/drawingml/2006/table">
            <a:tbl>
              <a:tblPr/>
              <a:tblGrid>
                <a:gridCol w="1676253"/>
                <a:gridCol w="4128877"/>
              </a:tblGrid>
              <a:tr h="98337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VY_32_INOVACE_ZE7-01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3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713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13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2. 8. 2013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13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13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13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13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Amerika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13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Pohoří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Severní Ameriky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655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Amerika – pohoří Severní Ameriky. Žáci se seznámí se základními geografickými pojmy a doplní je do slepé mapy. Aktivita slouží</a:t>
                      </a:r>
                      <a:b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k motivaci,  zopakování již známých pojmů a procvičení nových.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364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2304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941168"/>
            <a:ext cx="4608512" cy="10058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4133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399541">
            <a:off x="3275856" y="2780928"/>
            <a:ext cx="4968552" cy="1599722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Pohoří Severní Ameriky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8173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V Severní Americe leží několik pohoří . Kordillery se táhnou z Aljašky až do Střední Ameriky . Nejvyšší horou Severní Ameriky je 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Mt.Mckinley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s vrcholem 6194 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m.n.m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Mt.Mckinley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je sice nejvyšší horou Severní Ameriky , ale nejvyšší hora celé Ameriky je Aconcagua s vrcholem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6959 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m.n.m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Aconcagua leží na západě Argentiny. Dalším pohořím Severní Ameriky je Sierra Nevada s nejvyšší horou 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Mt.Whitney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s nejvyšším vrcholem 4421 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m.n.m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nebo Kaskádové pohoří s nejvyšším vrcholem 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Mt.Rainier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4019 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m.n.m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971600" y="836712"/>
            <a:ext cx="60486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Pohoří Severní Ameriky</a:t>
            </a:r>
            <a:endParaRPr lang="cs-CZ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5785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jana.malkova\AppData\Local\Microsoft\Windows\Temporary Internet Files\Content.IE5\R1KBH1U2\MC900408280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6688" y="-33156"/>
            <a:ext cx="5008314" cy="6891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64088" y="1673762"/>
            <a:ext cx="336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36104" y="204309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19479" y="284155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00163" y="381193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35052" y="42989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24328" y="42852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cxnSp>
        <p:nvCxnSpPr>
          <p:cNvPr id="23" name="Přímá spojnice 22"/>
          <p:cNvCxnSpPr>
            <a:stCxn id="5" idx="2"/>
          </p:cNvCxnSpPr>
          <p:nvPr/>
        </p:nvCxnSpPr>
        <p:spPr>
          <a:xfrm>
            <a:off x="5970322" y="3210885"/>
            <a:ext cx="473886" cy="313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6001849" y="3523905"/>
            <a:ext cx="442359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444208" y="334981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1399" y="700487"/>
            <a:ext cx="1728880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Aljašské pohoří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646854" y="1570396"/>
            <a:ext cx="1312879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Kordillery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09671" y="2346938"/>
            <a:ext cx="1553184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Sierra Nevada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035498" y="3350808"/>
            <a:ext cx="1882567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Kaskádové pohoří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301107" y="5291168"/>
            <a:ext cx="1592309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Skalnaté hory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63136" y="6155264"/>
            <a:ext cx="2079590" cy="369332"/>
          </a:xfrm>
          <a:prstGeom prst="rect">
            <a:avLst/>
          </a:prstGeom>
          <a:solidFill>
            <a:srgbClr val="FFE105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ppalačské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pohoří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3136" y="4369359"/>
            <a:ext cx="2297180" cy="6463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Mackenzieovo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pohoří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266166" y="770754"/>
            <a:ext cx="721657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1606385" y="1467030"/>
            <a:ext cx="721657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375604" y="2346938"/>
            <a:ext cx="721657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3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1074224" y="3339775"/>
            <a:ext cx="721657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2711210" y="4370190"/>
            <a:ext cx="721657" cy="57606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1117372" y="5187802"/>
            <a:ext cx="721657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2484692" y="6155264"/>
            <a:ext cx="721657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-19301"/>
            <a:ext cx="4355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>
                <a:latin typeface="Arial" panose="020B0604020202020204" pitchFamily="34" charset="0"/>
                <a:cs typeface="Arial" panose="020B0604020202020204" pitchFamily="34" charset="0"/>
              </a:rPr>
              <a:t>Přiřaď na slepou mapu </a:t>
            </a:r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Severní </a:t>
            </a:r>
            <a:r>
              <a:rPr lang="cs-CZ" u="sng" dirty="0">
                <a:latin typeface="Arial" panose="020B0604020202020204" pitchFamily="34" charset="0"/>
                <a:cs typeface="Arial" panose="020B0604020202020204" pitchFamily="34" charset="0"/>
              </a:rPr>
              <a:t>Ameriky </a:t>
            </a:r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následující pohoří</a:t>
            </a:r>
            <a:r>
              <a:rPr lang="cs-CZ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014322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  <p:bldP spid="26" grpId="0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6837" y="508030"/>
            <a:ext cx="1728880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Aljašské pohoří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87822" y="1292404"/>
            <a:ext cx="1224137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Kordillery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6560" y="2204034"/>
            <a:ext cx="1657823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Sierra Nevada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19761" y="3239143"/>
            <a:ext cx="1992198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Kaskádové pohoří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08842" y="5013176"/>
            <a:ext cx="1595309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Skalnaté hory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6561" y="5877272"/>
            <a:ext cx="2123200" cy="369332"/>
          </a:xfrm>
          <a:prstGeom prst="rect">
            <a:avLst/>
          </a:prstGeom>
          <a:solidFill>
            <a:srgbClr val="FFE105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ppalačské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pohoří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6561" y="4091367"/>
            <a:ext cx="2409151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Mackenzieovo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pohoří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66166" y="404664"/>
            <a:ext cx="721657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564889" y="1189038"/>
            <a:ext cx="721657" cy="57606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08885" y="2068946"/>
            <a:ext cx="721657" cy="5760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endParaRPr lang="cs-CZ" dirty="0">
              <a:solidFill>
                <a:schemeClr val="accent3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032727" y="3119535"/>
            <a:ext cx="721657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cs-CZ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15397" y="3988001"/>
            <a:ext cx="721657" cy="57606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50796" y="4909810"/>
            <a:ext cx="721657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25000"/>
                    <a:lumOff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endParaRPr lang="cs-CZ" dirty="0">
              <a:solidFill>
                <a:schemeClr val="tx2">
                  <a:lumMod val="25000"/>
                  <a:lumOff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494203" y="5877272"/>
            <a:ext cx="721657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cs-CZ" dirty="0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C:\Users\jana.malkova\AppData\Local\Microsoft\Windows\Temporary Internet Files\Content.IE5\R1KBH1U2\MC900408280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0"/>
            <a:ext cx="493204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78786"/>
            <a:ext cx="2566987" cy="311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96837" y="35332"/>
            <a:ext cx="2387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3688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692696"/>
            <a:ext cx="7704856" cy="395133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>
                <a:latin typeface="+mj-lt"/>
                <a:cs typeface="Arial" panose="020B0604020202020204" pitchFamily="34" charset="0"/>
              </a:rPr>
              <a:t>Zdroj: </a:t>
            </a:r>
          </a:p>
          <a:p>
            <a:pPr>
              <a:buNone/>
            </a:pPr>
            <a:r>
              <a:rPr lang="cs-CZ" sz="1800" dirty="0">
                <a:latin typeface="+mj-lt"/>
                <a:cs typeface="Arial" panose="020B0604020202020204" pitchFamily="34" charset="0"/>
              </a:rPr>
              <a:t>    V materiálu byly použity prostředky z galerie Microsoft Office 2010, vlastní licence Základní škola Jablonec nad Nisou – Mšeno, </a:t>
            </a:r>
            <a:r>
              <a:rPr lang="cs-CZ" sz="1800" dirty="0" smtClean="0">
                <a:latin typeface="+mj-lt"/>
                <a:cs typeface="Arial" panose="020B0604020202020204" pitchFamily="34" charset="0"/>
              </a:rPr>
              <a:t>Mozartova 24</a:t>
            </a:r>
            <a:r>
              <a:rPr lang="cs-CZ" sz="1800" dirty="0">
                <a:latin typeface="+mj-lt"/>
                <a:cs typeface="Arial" panose="020B0604020202020204" pitchFamily="34" charset="0"/>
              </a:rPr>
              <a:t>, příspěvková organizace.</a:t>
            </a:r>
          </a:p>
        </p:txBody>
      </p:sp>
    </p:spTree>
    <p:extLst>
      <p:ext uri="{BB962C8B-B14F-4D97-AF65-F5344CB8AC3E}">
        <p14:creationId xmlns:p14="http://schemas.microsoft.com/office/powerpoint/2010/main" val="13187256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TC101790492[[fn=Obchodní zápisník]]</Template>
  <TotalTime>98</TotalTime>
  <Words>256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Sketchbook</vt:lpstr>
      <vt:lpstr>Prezentace aplikace PowerPoint</vt:lpstr>
      <vt:lpstr>Pohoří Severní Ameriky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Málková</dc:creator>
  <cp:lastModifiedBy>Jana Málková</cp:lastModifiedBy>
  <cp:revision>21</cp:revision>
  <dcterms:created xsi:type="dcterms:W3CDTF">2013-08-13T12:30:33Z</dcterms:created>
  <dcterms:modified xsi:type="dcterms:W3CDTF">2013-10-16T09:00:03Z</dcterms:modified>
</cp:coreProperties>
</file>