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C30DDF-4475-4A17-8397-3C6F531BB937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4B39CDC-D32B-4C6B-ABBC-7AAF6F72DD35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782477"/>
              </p:ext>
            </p:extLst>
          </p:nvPr>
        </p:nvGraphicFramePr>
        <p:xfrm>
          <a:off x="1907704" y="116633"/>
          <a:ext cx="5849620" cy="6609768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9779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VY_32_INOVACE_ZE7-02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Vytvořeno 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dne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2. 8. 2013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Amerika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Pohoří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Jižní Ameriky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67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Amerika – pohoří Jižní Ameriky. Žáci se seznámí se základními geografickými pojmy a doplní je do slepé mapy. Aktivita slouží</a:t>
                      </a:r>
                      <a:b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k motivaci,  zopakování již známých pojmů a procvičení nových.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81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4391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941168"/>
            <a:ext cx="4608512" cy="1005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5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Pohoří Jižní Ameriky</a:t>
            </a:r>
            <a:endParaRPr lang="cs-CZ" sz="4500" dirty="0">
              <a:ln>
                <a:solidFill>
                  <a:schemeClr val="accent1"/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5080608" cy="562074"/>
          </a:xfrm>
        </p:spPr>
        <p:txBody>
          <a:bodyPr>
            <a:normAutofit fontScale="90000"/>
          </a:bodyPr>
          <a:lstStyle/>
          <a:p>
            <a:r>
              <a:rPr lang="cs-CZ" sz="44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Pohoří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124744"/>
            <a:ext cx="7746064" cy="504056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cs-CZ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Reliéf celé Ameriky je velmi různorodý a členitý. Na západě 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se celou Amerikou táhne pás vysokých pohoří – Kordillery,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které se v Jižní Americe nazývají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Andy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  Nejvyšší horou Jižní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Ameriky a současně celého amerického kontinentu je</a:t>
            </a:r>
          </a:p>
          <a:p>
            <a:pPr>
              <a:buNone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Aconcagua s výškou 6 959 m. n. m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Ovšem největší území z celé Jižní Ameriky zabírají právě nížiny,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 to 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Amazonská a Laplatská.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Na severu Jižní Ameriky se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nachází 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Guyanská vysočina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a na východě se rozprostírá</a:t>
            </a:r>
          </a:p>
          <a:p>
            <a:pPr>
              <a:buNone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Brazilská vysočina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 Na úplném jihu se nachází 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Patagonská</a:t>
            </a:r>
          </a:p>
          <a:p>
            <a:pPr>
              <a:buNone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tabule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None/>
            </a:pP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V Jižní Americe také najdeme jednu z nejsušších pouští světa</a:t>
            </a:r>
          </a:p>
          <a:p>
            <a:pPr>
              <a:buNone/>
            </a:pPr>
            <a:r>
              <a:rPr lang="cs-CZ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Atacama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(od jižní hranice Peru až po severní hranici Chile). </a:t>
            </a:r>
            <a:endParaRPr lang="cs-CZ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4968552" cy="576064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Pohoří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764704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Přiřaď na slepou mapu Jižní Ameriky následující pohoří:</a:t>
            </a:r>
            <a:endParaRPr lang="cs-CZ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 descr="C:\Users\jana.malkova\AppData\Local\Microsoft\Windows\Temporary Internet Files\Content.IE5\R1KBH1U2\MC9004083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57714"/>
            <a:ext cx="4716016" cy="576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75856" y="177281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Andy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2276872"/>
            <a:ext cx="2124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Amazonská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nížina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93758" y="2996952"/>
            <a:ext cx="1890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Laplatská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nížina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364502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Guyanská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vysočina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07704" y="450912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Brazilská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vysočina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75656" y="51571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Atacama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27784" y="56612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Aconcagua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141277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Patagonská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tabule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5080608" cy="850106"/>
          </a:xfrm>
        </p:spPr>
        <p:txBody>
          <a:bodyPr>
            <a:normAutofit fontScale="90000"/>
          </a:bodyPr>
          <a:lstStyle/>
          <a:p>
            <a:r>
              <a:rPr lang="cs-CZ" sz="44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Pohoří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C:\Users\jana.malkova\AppData\Local\Microsoft\Windows\Temporary Internet Files\Content.IE5\R1KBH1U2\MC9004083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802" y="919108"/>
            <a:ext cx="4860876" cy="593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03648" y="1124744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</a:t>
            </a:r>
            <a:endParaRPr lang="cs-CZ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 rot="2635242">
            <a:off x="5476323" y="2667907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Andy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17854854">
            <a:off x="6240632" y="4050773"/>
            <a:ext cx="1878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Laplatská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nížina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16216" y="314096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Brazilská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vysočina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5204432">
            <a:off x="5797233" y="3901973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Atacama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Aconcagua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220486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Amazonská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nížina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177281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Guyanská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vysočina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 rot="19188209">
            <a:off x="5470479" y="5630431"/>
            <a:ext cx="2334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Patagonská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tabule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7704856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    V materiálu byly použity prostředky z galerie Microsoft Office 2010, vlastní licence Základní škola Jablonec nad Nisou – Mšeno, Mozartova 24, příspěvková organizace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69</TotalTime>
  <Words>226</Words>
  <Application>Microsoft Office PowerPoint</Application>
  <PresentationFormat>Předvádění na obrazovce (4:3)</PresentationFormat>
  <Paragraphs>63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Prezentace aplikace PowerPoint</vt:lpstr>
      <vt:lpstr>Pohoří Jižní Ameriky</vt:lpstr>
      <vt:lpstr>Pohoří Jižní Ameriky</vt:lpstr>
      <vt:lpstr>Pohoří Jižní Ameriky</vt:lpstr>
      <vt:lpstr>Pohoří Jižní Ameriky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Jana Málková</cp:lastModifiedBy>
  <cp:revision>67</cp:revision>
  <dcterms:created xsi:type="dcterms:W3CDTF">2013-09-12T15:22:33Z</dcterms:created>
  <dcterms:modified xsi:type="dcterms:W3CDTF">2013-10-16T09:01:04Z</dcterms:modified>
</cp:coreProperties>
</file>