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94B9514-6702-4BA8-B3C0-9BC4E8436815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B180713-88C1-4B90-8707-291D5255912C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2103760"/>
              </p:ext>
            </p:extLst>
          </p:nvPr>
        </p:nvGraphicFramePr>
        <p:xfrm>
          <a:off x="1870885" y="33033"/>
          <a:ext cx="5849620" cy="6693354"/>
        </p:xfrm>
        <a:graphic>
          <a:graphicData uri="http://schemas.openxmlformats.org/drawingml/2006/table">
            <a:tbl>
              <a:tblPr/>
              <a:tblGrid>
                <a:gridCol w="1689100"/>
                <a:gridCol w="4160520"/>
              </a:tblGrid>
              <a:tr h="96508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VY_32_INOVACE_ZE7-03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4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4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4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Vytvořeno 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 dne</a:t>
                      </a:r>
                      <a:r>
                        <a:rPr lang="cs-CZ" sz="1200" b="1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3. 8. 2013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4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4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4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7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4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Amerika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4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Státy Jižní Ameriky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275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Amerika – státy Jižní Ameriky. Žáci se seznámí</a:t>
                      </a:r>
                      <a:b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se základními geografickými pojmy a doplní je do slepé mapy. Aktivita slouží k motivaci, zopakování již známých pojmů</a:t>
                      </a:r>
                      <a:b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 procvičení nových.</a:t>
                      </a:r>
                      <a:endParaRPr lang="cs-CZ" sz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45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9658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1439" y="5157192"/>
            <a:ext cx="4608512" cy="10058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03648" y="764704"/>
            <a:ext cx="7406640" cy="1067378"/>
          </a:xfrm>
        </p:spPr>
        <p:txBody>
          <a:bodyPr/>
          <a:lstStyle/>
          <a:p>
            <a:r>
              <a:rPr lang="cs-CZ" sz="4400" dirty="0" smtClean="0">
                <a:ln>
                  <a:solidFill>
                    <a:schemeClr val="accent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Státy Jižní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240848" cy="1012974"/>
          </a:xfrm>
        </p:spPr>
        <p:txBody>
          <a:bodyPr/>
          <a:lstStyle/>
          <a:p>
            <a:r>
              <a:rPr lang="cs-CZ" sz="4000" dirty="0" smtClean="0">
                <a:ln>
                  <a:solidFill>
                    <a:schemeClr val="accent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Státy Jižní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340768"/>
            <a:ext cx="7602048" cy="490763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Na jihoamerickém kontinentu v průběhu historického vývoje 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vzniklo celkem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13 států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 Jedná se především o země s nižší 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životní úrovní, ale s rychle se rozvíjejícím průmyslem.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Typickým znakem pro tyto země je to, že mají velké zásoby 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nerostných surovin, se kterými obchodují. </a:t>
            </a:r>
          </a:p>
          <a:p>
            <a:pPr>
              <a:buNone/>
            </a:pPr>
            <a:r>
              <a:rPr lang="cs-CZ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Andské státy: 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Argentina, Bolívie, Ekvádor, Chile, Kolumbie,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Peru a Venezuela.</a:t>
            </a:r>
          </a:p>
          <a:p>
            <a:pPr>
              <a:buNone/>
            </a:pPr>
            <a:r>
              <a:rPr lang="cs-CZ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Státy, do kterých nezasahují Andy řadíme: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Guyana, Surinam,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Francouzská Guyana, Brazílie, </a:t>
            </a:r>
            <a:r>
              <a:rPr lang="cs-CZ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Paraguya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Uruguya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 Dále Jižní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Americe ještě náleží souostroví Galapágy, Ohňová země.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5080608" cy="720080"/>
          </a:xfrm>
        </p:spPr>
        <p:txBody>
          <a:bodyPr>
            <a:normAutofit fontScale="90000"/>
          </a:bodyPr>
          <a:lstStyle/>
          <a:p>
            <a:r>
              <a:rPr lang="cs-CZ" sz="4400" dirty="0" smtClean="0">
                <a:ln>
                  <a:solidFill>
                    <a:schemeClr val="accent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Státy Jižní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87624" y="836712"/>
            <a:ext cx="588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Přiřaď na slepou mapu Jižní Ameriky následující státy:</a:t>
            </a:r>
            <a:endParaRPr lang="cs-CZ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3" descr="C:\Users\jana.malkova\AppData\Local\Microsoft\Windows\Temporary Internet Files\Content.IE5\R1KBH1U2\MC9004083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372" y="1196752"/>
            <a:ext cx="4633628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259632" y="1622775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Brazílie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9632" y="1994929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Ekvádor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23628" y="2366241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Venezuela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23628" y="274600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Guyana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23628" y="3150489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Francouzská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Guyana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23628" y="356372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Surinam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223628" y="393305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Peru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87624" y="429309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Paraguya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87624" y="472514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Kolumbie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87624" y="508518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Uruguya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187624" y="551723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Chile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187624" y="594928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Bolívie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187624" y="630932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Argentina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5" y="116632"/>
            <a:ext cx="4395257" cy="864096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ln>
                  <a:solidFill>
                    <a:schemeClr val="accent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Státy Jižní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C:\Users\jana.malkova\AppData\Local\Microsoft\Windows\Temporary Internet Files\Content.IE5\R1KBH1U2\MC9004083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832160"/>
            <a:ext cx="4932040" cy="602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59632" y="1268760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Správné řešení</a:t>
            </a:r>
            <a:endParaRPr lang="cs-CZ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rot="2458340">
            <a:off x="6564274" y="2547820"/>
            <a:ext cx="1184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Brazílie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60032" y="234888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Ekvádor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 rot="2265418">
            <a:off x="5034537" y="1682171"/>
            <a:ext cx="1476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Venezuela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 rot="2612988">
            <a:off x="5375985" y="131451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Guyana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372200" y="1412776"/>
            <a:ext cx="27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Francouzská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Guyana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 rot="3357163">
            <a:off x="5775722" y="1361499"/>
            <a:ext cx="1115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Surinam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 rot="3831431">
            <a:off x="5480817" y="2788493"/>
            <a:ext cx="700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Peru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444207" y="3284984"/>
            <a:ext cx="1280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Paraguya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 rot="2310075">
            <a:off x="4769918" y="182566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Kolumbie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948264" y="436510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Uruguya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 rot="5400000">
            <a:off x="6016806" y="450447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Chile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084167" y="2924944"/>
            <a:ext cx="1072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Bolívie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 rot="5400000">
            <a:off x="6039533" y="4266665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Argentina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332656"/>
            <a:ext cx="749808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Zdroj: </a:t>
            </a:r>
          </a:p>
          <a:p>
            <a:pPr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    V materiálu byly použity prostředky z galerie Microsoft Office 2010, vlastní licence Základní škola Jablonec nad Nisou – Mšeno, Mozartova 24, příspěvková organizace.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48</TotalTime>
  <Words>195</Words>
  <Application>Microsoft Office PowerPoint</Application>
  <PresentationFormat>Předvádění na obrazovce (4:3)</PresentationFormat>
  <Paragraphs>70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Slunovrat</vt:lpstr>
      <vt:lpstr>Prezentace aplikace PowerPoint</vt:lpstr>
      <vt:lpstr>Státy Jižní Ameriky</vt:lpstr>
      <vt:lpstr>Státy Jižní Ameriky</vt:lpstr>
      <vt:lpstr>Státy Jižní Ameriky</vt:lpstr>
      <vt:lpstr>Státy Jižní Ameriky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 Málková</dc:creator>
  <cp:lastModifiedBy>Jana Málková</cp:lastModifiedBy>
  <cp:revision>61</cp:revision>
  <dcterms:created xsi:type="dcterms:W3CDTF">2013-09-12T16:26:34Z</dcterms:created>
  <dcterms:modified xsi:type="dcterms:W3CDTF">2013-10-16T09:20:30Z</dcterms:modified>
</cp:coreProperties>
</file>