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07CC13-7221-4A67-A688-14C7EDD9CCF9}" type="datetimeFigureOut">
              <a:rPr lang="cs-CZ" smtClean="0"/>
              <a:t>3. 10. 2013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79175-02E4-4555-9F2E-AE457F61C6B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07CC13-7221-4A67-A688-14C7EDD9CCF9}" type="datetimeFigureOut">
              <a:rPr lang="cs-CZ" smtClean="0"/>
              <a:t>3. 10. 2013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79175-02E4-4555-9F2E-AE457F61C6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07CC13-7221-4A67-A688-14C7EDD9CCF9}" type="datetimeFigureOut">
              <a:rPr lang="cs-CZ" smtClean="0"/>
              <a:t>3. 10. 2013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79175-02E4-4555-9F2E-AE457F61C6B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07CC13-7221-4A67-A688-14C7EDD9CCF9}" type="datetimeFigureOut">
              <a:rPr lang="cs-CZ" smtClean="0"/>
              <a:t>3. 10. 2013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79175-02E4-4555-9F2E-AE457F61C6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07CC13-7221-4A67-A688-14C7EDD9CCF9}" type="datetimeFigureOut">
              <a:rPr lang="cs-CZ" smtClean="0"/>
              <a:t>3. 10. 2013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79175-02E4-4555-9F2E-AE457F61C6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07CC13-7221-4A67-A688-14C7EDD9CCF9}" type="datetimeFigureOut">
              <a:rPr lang="cs-CZ" smtClean="0"/>
              <a:t>3. 10. 2013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79175-02E4-4555-9F2E-AE457F61C6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07CC13-7221-4A67-A688-14C7EDD9CCF9}" type="datetimeFigureOut">
              <a:rPr lang="cs-CZ" smtClean="0"/>
              <a:t>3. 10. 2013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79175-02E4-4555-9F2E-AE457F61C6B5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07CC13-7221-4A67-A688-14C7EDD9CCF9}" type="datetimeFigureOut">
              <a:rPr lang="cs-CZ" smtClean="0"/>
              <a:t>3. 10. 2013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79175-02E4-4555-9F2E-AE457F61C6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07CC13-7221-4A67-A688-14C7EDD9CCF9}" type="datetimeFigureOut">
              <a:rPr lang="cs-CZ" smtClean="0"/>
              <a:t>3. 10. 2013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79175-02E4-4555-9F2E-AE457F61C6B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07CC13-7221-4A67-A688-14C7EDD9CCF9}" type="datetimeFigureOut">
              <a:rPr lang="cs-CZ" smtClean="0"/>
              <a:t>3. 10. 2013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79175-02E4-4555-9F2E-AE457F61C6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07CC13-7221-4A67-A688-14C7EDD9CCF9}" type="datetimeFigureOut">
              <a:rPr lang="cs-CZ" smtClean="0"/>
              <a:t>3. 10. 2013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079175-02E4-4555-9F2E-AE457F61C6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007CC13-7221-4A67-A688-14C7EDD9CCF9}" type="datetimeFigureOut">
              <a:rPr lang="cs-CZ" smtClean="0"/>
              <a:t>3. 10. 2013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4079175-02E4-4555-9F2E-AE457F61C6B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7375559"/>
              </p:ext>
            </p:extLst>
          </p:nvPr>
        </p:nvGraphicFramePr>
        <p:xfrm>
          <a:off x="1835696" y="112849"/>
          <a:ext cx="5849620" cy="6658804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VY_32_INOVACE_ZE7-07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6. 8. 2013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Amerika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Obyvatelstvo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Amerika – obyvatelstvo USA. Žáci se seznámí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se základními geografickými pojmy a doplní je do textu. Aktivita slouží k motivaci, zopakování již známých pojmů a procvičení nových.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5157191"/>
            <a:ext cx="4374160" cy="9547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Obyvatelstvo USA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84784"/>
            <a:ext cx="7818072" cy="48245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Složení amerického obyvatelstva je nesmírně pestré. První objevitelé, Evropané, se zde setkali s původními obyvateli. V USA nalezneme všechny lidské rasy – žlutou, bílou i černou. Původními obyvateli jsou Indiáni a Eskymáci. Černoši byli do Ameriky přivezeni Evropany jakožto levná pracovní síla. Sňatky mezi příslušníky různých ras měly za následek míšení ras. Vznikl: mestic, mulat a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zambo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lvl="0"/>
            <a:r>
              <a:rPr lang="cs-CZ" sz="2000" dirty="0" smtClean="0">
                <a:latin typeface="Arial" pitchFamily="34" charset="0"/>
                <a:cs typeface="Arial" pitchFamily="34" charset="0"/>
              </a:rPr>
              <a:t>Mestic: běloch + indián</a:t>
            </a:r>
          </a:p>
          <a:p>
            <a:pPr lvl="0"/>
            <a:r>
              <a:rPr lang="cs-CZ" sz="2000" dirty="0" smtClean="0">
                <a:latin typeface="Arial" pitchFamily="34" charset="0"/>
                <a:cs typeface="Arial" pitchFamily="34" charset="0"/>
              </a:rPr>
              <a:t>Mulat: běloch + černoch</a:t>
            </a:r>
          </a:p>
          <a:p>
            <a:pPr lvl="0"/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Zambo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indián + černoch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Nejznámějšími indiánskými kmeny v Severní Americe jsou Apačové,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Komančové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Siouxové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V Latinské Americe jsou velmi známé kmeny Inků,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Mayů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Aztéků. 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Obyvatelstvo USA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844824"/>
            <a:ext cx="7818072" cy="4907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Složení amerického obyvatelstva je nesmírně ……..….. První objevitelé, ……………., se zde setkali s původními obyvateli. V USA nalezneme všechny lidské rasy – …….., …….… i ………. Původními obyvateli jsou ……. a……. Černoši byli do Ameriky přivezeni Evropany jakožto levná pracovní síla. Sňatky mezi příslušníky různých ras měly za následek …………………. Vznikl: mestic, mulat a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zambo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lvl="0"/>
            <a:r>
              <a:rPr lang="cs-CZ" sz="2000" dirty="0" smtClean="0">
                <a:latin typeface="Arial" pitchFamily="34" charset="0"/>
                <a:cs typeface="Arial" pitchFamily="34" charset="0"/>
              </a:rPr>
              <a:t>Mestic: ………….. + …………..</a:t>
            </a:r>
          </a:p>
          <a:p>
            <a:pPr lvl="0"/>
            <a:r>
              <a:rPr lang="cs-CZ" sz="2000" dirty="0" smtClean="0">
                <a:latin typeface="Arial" pitchFamily="34" charset="0"/>
                <a:cs typeface="Arial" pitchFamily="34" charset="0"/>
              </a:rPr>
              <a:t>Mulat: ……………+ ……………</a:t>
            </a:r>
          </a:p>
          <a:p>
            <a:pPr lvl="0"/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Zambo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…..……. + …………..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Nejznámějšími indiánskými kmeny v Severní Americe jsou ……………, ………….. a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Siouxové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V Latinské Americe jsou velmi známé kmeny Inků, ……….... a …………... 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259632" y="188640"/>
            <a:ext cx="7498080" cy="1143000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Obyvatelstvo USA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1268760"/>
            <a:ext cx="68407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Doplň chybějící slova do textu: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72816"/>
            <a:ext cx="7818072" cy="4763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Složení amerického obyvatelstva je nesmírně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pestré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První objevitelé,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Evropané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se zde setkali s původními obyvateli. V USA nalezneme všechny lidské rasy –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žlutou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bílou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i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černou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Původními obyvateli jsou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Indiáni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Eskymáci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Černoši byli do Ameriky přivezeni Evropany jakožto levná pracovní síla. Sňatky mezi příslušníky různých ras měly za následek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míšení ras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Vznikl: mestic, mulat a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zambo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lvl="0"/>
            <a:r>
              <a:rPr lang="cs-CZ" sz="2000" dirty="0" smtClean="0">
                <a:latin typeface="Arial" pitchFamily="34" charset="0"/>
                <a:cs typeface="Arial" pitchFamily="34" charset="0"/>
              </a:rPr>
              <a:t>Mestic: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běloch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+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indián</a:t>
            </a:r>
          </a:p>
          <a:p>
            <a:pPr lvl="0"/>
            <a:r>
              <a:rPr lang="cs-CZ" sz="2000" dirty="0" smtClean="0">
                <a:latin typeface="Arial" pitchFamily="34" charset="0"/>
                <a:cs typeface="Arial" pitchFamily="34" charset="0"/>
              </a:rPr>
              <a:t>Mulat: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běloch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+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černoch</a:t>
            </a:r>
          </a:p>
          <a:p>
            <a:pPr lvl="0"/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Zambo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indián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+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černoch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Nejznámějšími indiánskými kmeny v Severní Americe jsou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Apačové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Komančové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Siouxové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V Latinské Americe jsou velmi známé kmeny Inků, </a:t>
            </a:r>
            <a:r>
              <a:rPr lang="cs-CZ" sz="20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Mayů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Aztéků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259632" y="116632"/>
            <a:ext cx="7498080" cy="1143000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Obyvatelstvo USA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1124744"/>
            <a:ext cx="19223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Správné řešení</a:t>
            </a:r>
            <a:endParaRPr lang="cs-CZ" sz="2000" u="sng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24</TotalTime>
  <Words>169</Words>
  <Application>Microsoft Office PowerPoint</Application>
  <PresentationFormat>Předvádění na obrazovce (4:3)</PresentationFormat>
  <Paragraphs>47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Obyvatelstvo USA</vt:lpstr>
      <vt:lpstr>Obyvatelstvo USA</vt:lpstr>
      <vt:lpstr>Obyvatelstvo USA</vt:lpstr>
      <vt:lpstr>Obyvatelstvo USA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Jana Málková</cp:lastModifiedBy>
  <cp:revision>38</cp:revision>
  <dcterms:created xsi:type="dcterms:W3CDTF">2013-09-30T18:55:00Z</dcterms:created>
  <dcterms:modified xsi:type="dcterms:W3CDTF">2013-10-03T08:16:40Z</dcterms:modified>
</cp:coreProperties>
</file>