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3" r:id="rId2"/>
    <p:sldId id="256" r:id="rId3"/>
    <p:sldId id="261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1FF"/>
    <a:srgbClr val="FF3F9F"/>
    <a:srgbClr val="FE670A"/>
    <a:srgbClr val="086072"/>
    <a:srgbClr val="10BCDE"/>
    <a:srgbClr val="AAFCF8"/>
    <a:srgbClr val="3DD3F1"/>
    <a:srgbClr val="FAEF12"/>
    <a:srgbClr val="FF99FF"/>
    <a:srgbClr val="A5D3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B13AD78-81CD-44C1-8D4F-559BEF4DDBBC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72E75D2-C681-4E84-B340-0079DA9B7E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581500"/>
              </p:ext>
            </p:extLst>
          </p:nvPr>
        </p:nvGraphicFramePr>
        <p:xfrm>
          <a:off x="1718976" y="260648"/>
          <a:ext cx="5229288" cy="6336702"/>
        </p:xfrm>
        <a:graphic>
          <a:graphicData uri="http://schemas.openxmlformats.org/drawingml/2006/table">
            <a:tbl>
              <a:tblPr/>
              <a:tblGrid>
                <a:gridCol w="1509975"/>
                <a:gridCol w="3719313"/>
              </a:tblGrid>
              <a:tr h="92147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VY_32_INOVACE_ZE7-08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5.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Ostrovní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státy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177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Ostrovní státy Ameriky. Žáci se seznámí se základními geografickými pojmy a doplní je do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zopakování již známých pojmů a procvičení nových.</a:t>
                      </a:r>
                      <a:endParaRPr lang="cs-CZ" sz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557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1735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046348"/>
            <a:ext cx="3312368" cy="7229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607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260648"/>
            <a:ext cx="6265683" cy="170216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Ostrovní státy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70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6777317" cy="417646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 Americe patří několik ostrovů a poloostrovů . Například skupina ostrovů Velké Antily mezi které patří Haiti , Kuba , Portoriko , Jamajka a Dominikánská republika. Dalším souostrovím  jsou Galapágy („želví ostrovy“) do kterých patří 19 sopečných ostrovů. Dalším ostrovem ,tentokrát na severu je Grónsko , které ale patří  Dánsku. Mezi Americké poloostrovy patří například Labrador ,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Yukatán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nebo Florida.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452005" y="476672"/>
            <a:ext cx="4801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Ostrovní státy Ameriky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6078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0235506"/>
              </p:ext>
            </p:extLst>
          </p:nvPr>
        </p:nvGraphicFramePr>
        <p:xfrm>
          <a:off x="3059832" y="1046681"/>
          <a:ext cx="5616615" cy="548640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{69CF1AB2-1976-4502-BF36-3FF5EA218861}</a:tableStyleId>
              </a:tblPr>
              <a:tblGrid>
                <a:gridCol w="348120"/>
                <a:gridCol w="417750"/>
                <a:gridCol w="412473"/>
                <a:gridCol w="384291"/>
                <a:gridCol w="355421"/>
                <a:gridCol w="369856"/>
                <a:gridCol w="369856"/>
                <a:gridCol w="369856"/>
                <a:gridCol w="369856"/>
                <a:gridCol w="369856"/>
                <a:gridCol w="369856"/>
                <a:gridCol w="369856"/>
                <a:gridCol w="369856"/>
                <a:gridCol w="369856"/>
                <a:gridCol w="369856"/>
              </a:tblGrid>
              <a:tr h="343652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Ó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Ó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Ó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3651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37985" y="5942346"/>
            <a:ext cx="1096775" cy="338554"/>
          </a:xfrm>
          <a:prstGeom prst="rect">
            <a:avLst/>
          </a:prstGeom>
          <a:solidFill>
            <a:srgbClr val="FF3F9F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Portoriko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52666" y="4327594"/>
            <a:ext cx="1027579" cy="338554"/>
          </a:xfrm>
          <a:prstGeom prst="rect">
            <a:avLst/>
          </a:prstGeom>
          <a:solidFill>
            <a:srgbClr val="FFBB33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Florida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10752" y="3251744"/>
            <a:ext cx="630301" cy="338554"/>
          </a:xfrm>
          <a:prstGeom prst="rect">
            <a:avLst/>
          </a:prstGeom>
          <a:solidFill>
            <a:srgbClr val="FFC1FF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Haiti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52666" y="1506270"/>
            <a:ext cx="1010213" cy="3385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Bahamy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1593" y="1766339"/>
            <a:ext cx="710451" cy="338554"/>
          </a:xfrm>
          <a:prstGeom prst="rect">
            <a:avLst/>
          </a:prstGeom>
          <a:solidFill>
            <a:srgbClr val="3DD3F1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Kuba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5726" y="2761316"/>
            <a:ext cx="1107996" cy="338554"/>
          </a:xfrm>
          <a:prstGeom prst="rect">
            <a:avLst/>
          </a:prstGeom>
          <a:solidFill>
            <a:srgbClr val="A5D331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Galapágy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7755" y="3695124"/>
            <a:ext cx="1151277" cy="338554"/>
          </a:xfrm>
          <a:prstGeom prst="rect">
            <a:avLst/>
          </a:prstGeom>
          <a:solidFill>
            <a:srgbClr val="FAEF12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Falklandy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29369" y="2213540"/>
            <a:ext cx="1007007" cy="338554"/>
          </a:xfrm>
          <a:prstGeom prst="rect">
            <a:avLst/>
          </a:prstGeom>
          <a:solidFill>
            <a:srgbClr val="C9031F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Yukatán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4837" y="4815526"/>
            <a:ext cx="1098378" cy="338554"/>
          </a:xfrm>
          <a:prstGeom prst="rect">
            <a:avLst/>
          </a:prstGeom>
          <a:solidFill>
            <a:srgbClr val="AAFCF8"/>
          </a:solidFill>
          <a:ln>
            <a:solidFill>
              <a:srgbClr val="086072"/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Labrador</a:t>
            </a:r>
            <a:endParaRPr lang="cs-CZ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62328" y="5358716"/>
            <a:ext cx="1018227" cy="338554"/>
          </a:xfrm>
          <a:prstGeom prst="rect">
            <a:avLst/>
          </a:prstGeom>
          <a:solidFill>
            <a:srgbClr val="FE670A"/>
          </a:solidFill>
          <a:ln>
            <a:solidFill>
              <a:schemeClr val="tx2">
                <a:lumMod val="5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Grónsko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9017" y="1038137"/>
            <a:ext cx="994183" cy="338554"/>
          </a:xfrm>
          <a:prstGeom prst="rect">
            <a:avLst/>
          </a:prstGeom>
          <a:solidFill>
            <a:srgbClr val="FFFF66"/>
          </a:solidFill>
          <a:ln>
            <a:solidFill>
              <a:schemeClr val="tx2">
                <a:lumMod val="75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Jamajka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94026" y="31699"/>
            <a:ext cx="2541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Najdi uvedené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výrazy v  </a:t>
            </a:r>
            <a:r>
              <a:rPr lang="cs-CZ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osmisměrce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59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550859"/>
              </p:ext>
            </p:extLst>
          </p:nvPr>
        </p:nvGraphicFramePr>
        <p:xfrm>
          <a:off x="2411760" y="908720"/>
          <a:ext cx="6096000" cy="5562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Ó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Ó</a:t>
                      </a:r>
                      <a:endParaRPr lang="cs-CZ" sz="18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Ó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18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3608" y="26135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28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98</TotalTime>
  <Words>675</Words>
  <Application>Microsoft Office PowerPoint</Application>
  <PresentationFormat>Předvádění na obrazovce (4:3)</PresentationFormat>
  <Paragraphs>492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Ostrovní státy Ameriky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32</cp:revision>
  <dcterms:created xsi:type="dcterms:W3CDTF">2013-08-09T10:51:09Z</dcterms:created>
  <dcterms:modified xsi:type="dcterms:W3CDTF">2013-10-15T18:48:00Z</dcterms:modified>
</cp:coreProperties>
</file>