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1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754F9F-B3CD-417D-959D-0A96AF4A1137}" type="datetimeFigureOut">
              <a:rPr lang="cs-CZ" smtClean="0"/>
              <a:pPr/>
              <a:t>10. 10. 2013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CD10063-DCD8-4E31-A6E9-8D21F360F0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754F9F-B3CD-417D-959D-0A96AF4A1137}" type="datetimeFigureOut">
              <a:rPr lang="cs-CZ" smtClean="0"/>
              <a:pPr/>
              <a:t>10. 10. 2013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CD10063-DCD8-4E31-A6E9-8D21F360F0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754F9F-B3CD-417D-959D-0A96AF4A1137}" type="datetimeFigureOut">
              <a:rPr lang="cs-CZ" smtClean="0"/>
              <a:pPr/>
              <a:t>10. 10. 2013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CD10063-DCD8-4E31-A6E9-8D21F360F0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754F9F-B3CD-417D-959D-0A96AF4A1137}" type="datetimeFigureOut">
              <a:rPr lang="cs-CZ" smtClean="0"/>
              <a:pPr/>
              <a:t>10. 10. 2013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CD10063-DCD8-4E31-A6E9-8D21F360F0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754F9F-B3CD-417D-959D-0A96AF4A1137}" type="datetimeFigureOut">
              <a:rPr lang="cs-CZ" smtClean="0"/>
              <a:pPr/>
              <a:t>10. 10. 2013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CD10063-DCD8-4E31-A6E9-8D21F360F0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754F9F-B3CD-417D-959D-0A96AF4A1137}" type="datetimeFigureOut">
              <a:rPr lang="cs-CZ" smtClean="0"/>
              <a:pPr/>
              <a:t>10. 10. 2013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CD10063-DCD8-4E31-A6E9-8D21F360F0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754F9F-B3CD-417D-959D-0A96AF4A1137}" type="datetimeFigureOut">
              <a:rPr lang="cs-CZ" smtClean="0"/>
              <a:pPr/>
              <a:t>10. 10. 2013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CD10063-DCD8-4E31-A6E9-8D21F360F0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754F9F-B3CD-417D-959D-0A96AF4A1137}" type="datetimeFigureOut">
              <a:rPr lang="cs-CZ" smtClean="0"/>
              <a:pPr/>
              <a:t>10. 10. 2013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CD10063-DCD8-4E31-A6E9-8D21F360F0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754F9F-B3CD-417D-959D-0A96AF4A1137}" type="datetimeFigureOut">
              <a:rPr lang="cs-CZ" smtClean="0"/>
              <a:pPr/>
              <a:t>10. 10. 2013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CD10063-DCD8-4E31-A6E9-8D21F360F0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754F9F-B3CD-417D-959D-0A96AF4A1137}" type="datetimeFigureOut">
              <a:rPr lang="cs-CZ" smtClean="0"/>
              <a:pPr/>
              <a:t>10. 10. 2013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CD10063-DCD8-4E31-A6E9-8D21F360F0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754F9F-B3CD-417D-959D-0A96AF4A1137}" type="datetimeFigureOut">
              <a:rPr lang="cs-CZ" smtClean="0"/>
              <a:pPr/>
              <a:t>10. 10. 2013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CD10063-DCD8-4E31-A6E9-8D21F360F0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F2754F9F-B3CD-417D-959D-0A96AF4A1137}" type="datetimeFigureOut">
              <a:rPr lang="cs-CZ" smtClean="0"/>
              <a:pPr/>
              <a:t>10. 10. 2013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CCD10063-DCD8-4E31-A6E9-8D21F360F0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94145267"/>
              </p:ext>
            </p:extLst>
          </p:nvPr>
        </p:nvGraphicFramePr>
        <p:xfrm>
          <a:off x="1748625" y="84447"/>
          <a:ext cx="5849620" cy="6658804"/>
        </p:xfrm>
        <a:graphic>
          <a:graphicData uri="http://schemas.openxmlformats.org/drawingml/2006/table">
            <a:tbl>
              <a:tblPr/>
              <a:tblGrid>
                <a:gridCol w="1689100"/>
                <a:gridCol w="4160520"/>
              </a:tblGrid>
              <a:tr h="95917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Základní škola Jablonec nad Nisou – </a:t>
                      </a:r>
                      <a:r>
                        <a:rPr lang="cs-CZ" sz="1100" dirty="0" err="1">
                          <a:latin typeface="Arial"/>
                          <a:ea typeface="Calibri"/>
                          <a:cs typeface="Times New Roman"/>
                        </a:rPr>
                        <a:t>Mšeno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, Mozartova 24, příspěvková organizace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VY_32_INOVACE_ZE7-10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Číslo projektu: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CZ.1.07/1.4.00/21.3603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latin typeface="Arial"/>
                          <a:ea typeface="Calibri"/>
                          <a:cs typeface="Times New Roman"/>
                        </a:rPr>
                        <a:t>Mgr. Jana Málková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dirty="0">
                          <a:latin typeface="Arial"/>
                          <a:ea typeface="Calibri"/>
                          <a:cs typeface="Times New Roman"/>
                        </a:rPr>
                        <a:t>Vytvořeno dne: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11. 8. 2013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oblast: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Zeměpis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Ročník: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7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.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Tematický okruh: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Amerika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Téma: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Jezera Severní Ameriky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212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Anotace: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Aktivitu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využijeme na začátku hodiny věnované tematickému celku Amerika – jezera Severní Ameriky. Žáci se seznámí</a:t>
                      </a:r>
                      <a:b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</a:b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se základními geografickými pojmy a doplní je do slepé mapy. Aktivita slouží k motivaci, zopakování již známých pojmů</a:t>
                      </a:r>
                      <a:b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</a:b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 procvičení nových. </a:t>
                      </a:r>
                      <a:endParaRPr lang="cs-CZ" sz="1200" dirty="0" smtClean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2226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8803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Arial"/>
                          <a:ea typeface="Calibri"/>
                          <a:cs typeface="Times New Roman"/>
                        </a:rPr>
                        <a:t>Materiály 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jsou určeny pro bezplatné použití pro potřeby výuky a vzdělání na všech typech škol a školských zařízení. Jakékoliv další využití podléhá autorským zákonům. Není-li uvedeno jinak, je zdrojem tohoto materiálu autor.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Obrázek 1" descr="logo eu.bm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5157192"/>
            <a:ext cx="4374160" cy="95473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403648" y="620688"/>
            <a:ext cx="7498080" cy="1143000"/>
          </a:xfrm>
        </p:spPr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Jezera Severní Ameriky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29748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Jezera Severní Ameriky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31640" y="1556792"/>
            <a:ext cx="7530040" cy="2448272"/>
          </a:xfrm>
        </p:spPr>
        <p:txBody>
          <a:bodyPr>
            <a:norm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Jezera jsou typická hlavně pro Severní Ameriku, jsou to: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Hořejší jezero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Huronské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jezero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Michiganské jezero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Velké Medvědí jezero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Velké Otročí jezero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Erijské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jezero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Winnipežské jezero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Ontarijské jezero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Winnipežské.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Mezi Ontarijským a Erijským jezerem se nacházejí světoznámé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Niagarské vodopády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K dalším významným jezerům Severní Ameriky patří například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Velké Solné jezero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043608" y="0"/>
            <a:ext cx="7498080" cy="1052736"/>
          </a:xfrm>
        </p:spPr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Jezera Severní Ameriky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2" descr="C:\Users\jana.malkova\AppData\Local\Microsoft\Windows\Temporary Internet Files\Content.IE5\2KEGA77K\MC900408280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0935" y="1196752"/>
            <a:ext cx="4732089" cy="5472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331640" y="2492896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Velké Medvědí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jezero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331640" y="2132856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Velké Otročí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jezero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331640" y="2852936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Winnipežské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jezero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383248" y="3275692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Hořejší </a:t>
            </a:r>
            <a:r>
              <a:rPr lang="cs-CZ" dirty="0" err="1">
                <a:latin typeface="Arial" panose="020B0604020202020204" pitchFamily="34" charset="0"/>
                <a:cs typeface="Arial" panose="020B0604020202020204" pitchFamily="34" charset="0"/>
              </a:rPr>
              <a:t>j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31640" y="3645024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Michiganské </a:t>
            </a:r>
            <a:r>
              <a:rPr lang="cs-CZ" dirty="0" err="1">
                <a:latin typeface="Arial" panose="020B0604020202020204" pitchFamily="34" charset="0"/>
                <a:cs typeface="Arial" panose="020B0604020202020204" pitchFamily="34" charset="0"/>
              </a:rPr>
              <a:t>j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31640" y="4437112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 err="1">
                <a:latin typeface="Arial" panose="020B0604020202020204" pitchFamily="34" charset="0"/>
                <a:cs typeface="Arial" panose="020B0604020202020204" pitchFamily="34" charset="0"/>
              </a:rPr>
              <a:t>Huronské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 err="1">
                <a:latin typeface="Arial" panose="020B0604020202020204" pitchFamily="34" charset="0"/>
                <a:cs typeface="Arial" panose="020B0604020202020204" pitchFamily="34" charset="0"/>
              </a:rPr>
              <a:t>j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403648" y="4005064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 err="1">
                <a:latin typeface="Arial" panose="020B0604020202020204" pitchFamily="34" charset="0"/>
                <a:cs typeface="Arial" panose="020B0604020202020204" pitchFamily="34" charset="0"/>
              </a:rPr>
              <a:t>Erijské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 err="1">
                <a:latin typeface="Arial" panose="020B0604020202020204" pitchFamily="34" charset="0"/>
                <a:cs typeface="Arial" panose="020B0604020202020204" pitchFamily="34" charset="0"/>
              </a:rPr>
              <a:t>j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331640" y="4797152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Ontario </a:t>
            </a:r>
            <a:r>
              <a:rPr lang="cs-CZ" dirty="0" err="1">
                <a:latin typeface="Arial" panose="020B0604020202020204" pitchFamily="34" charset="0"/>
                <a:cs typeface="Arial" panose="020B0604020202020204" pitchFamily="34" charset="0"/>
              </a:rPr>
              <a:t>j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331640" y="522920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Niagarské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vodopády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331640" y="5661248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Velké Solné </a:t>
            </a:r>
            <a:r>
              <a:rPr lang="cs-CZ" dirty="0" err="1">
                <a:latin typeface="Arial" panose="020B0604020202020204" pitchFamily="34" charset="0"/>
                <a:cs typeface="Arial" panose="020B0604020202020204" pitchFamily="34" charset="0"/>
              </a:rPr>
              <a:t>j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115616" y="836712"/>
            <a:ext cx="62646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 smtClean="0">
                <a:latin typeface="Arial" panose="020B0604020202020204" pitchFamily="34" charset="0"/>
                <a:cs typeface="Arial" panose="020B0604020202020204" pitchFamily="34" charset="0"/>
              </a:rPr>
              <a:t>Přiřaď na slepou mapu </a:t>
            </a:r>
            <a:r>
              <a:rPr lang="cs-CZ" u="sng" dirty="0" smtClean="0">
                <a:latin typeface="Arial" panose="020B0604020202020204" pitchFamily="34" charset="0"/>
                <a:cs typeface="Arial" panose="020B0604020202020204" pitchFamily="34" charset="0"/>
              </a:rPr>
              <a:t>Severní</a:t>
            </a:r>
            <a:r>
              <a:rPr lang="cs-CZ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u="sng" dirty="0" smtClean="0">
                <a:latin typeface="Arial" panose="020B0604020202020204" pitchFamily="34" charset="0"/>
                <a:cs typeface="Arial" panose="020B0604020202020204" pitchFamily="34" charset="0"/>
              </a:rPr>
              <a:t>Ameriky </a:t>
            </a:r>
            <a:r>
              <a:rPr lang="cs-CZ" u="sng" smtClean="0">
                <a:latin typeface="Arial" panose="020B0604020202020204" pitchFamily="34" charset="0"/>
                <a:cs typeface="Arial" panose="020B0604020202020204" pitchFamily="34" charset="0"/>
              </a:rPr>
              <a:t>následující </a:t>
            </a:r>
            <a:r>
              <a:rPr lang="cs-CZ" u="sng" smtClean="0">
                <a:latin typeface="Arial" panose="020B0604020202020204" pitchFamily="34" charset="0"/>
                <a:cs typeface="Arial" panose="020B0604020202020204" pitchFamily="34" charset="0"/>
              </a:rPr>
              <a:t>jezera</a:t>
            </a:r>
            <a:r>
              <a:rPr lang="cs-CZ" u="sng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cs-CZ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043608" y="0"/>
            <a:ext cx="7498080" cy="1052736"/>
          </a:xfrm>
        </p:spPr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Jezera Severní Ameriky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59632" y="980728"/>
            <a:ext cx="20882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Správné řešení</a:t>
            </a:r>
            <a:endParaRPr lang="cs-CZ" sz="2000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2" descr="C:\Users\jana.malkova\AppData\Local\Microsoft\Windows\Temporary Internet Files\Content.IE5\2KEGA77K\MC900408280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196752"/>
            <a:ext cx="4732089" cy="5472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201740" y="2564904"/>
            <a:ext cx="24584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Velké Medvědí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jezero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74162" y="2934236"/>
            <a:ext cx="23358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Velké Otročí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jezero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713908" y="3851756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Hořejší </a:t>
            </a:r>
            <a:r>
              <a:rPr lang="cs-CZ" dirty="0" err="1">
                <a:latin typeface="Arial" panose="020B0604020202020204" pitchFamily="34" charset="0"/>
                <a:cs typeface="Arial" panose="020B0604020202020204" pitchFamily="34" charset="0"/>
              </a:rPr>
              <a:t>j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64088" y="4149080"/>
            <a:ext cx="16459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Michiganské </a:t>
            </a:r>
            <a:r>
              <a:rPr lang="cs-CZ" dirty="0" err="1">
                <a:latin typeface="Arial" panose="020B0604020202020204" pitchFamily="34" charset="0"/>
                <a:cs typeface="Arial" panose="020B0604020202020204" pitchFamily="34" charset="0"/>
              </a:rPr>
              <a:t>j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876256" y="3933056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 err="1">
                <a:latin typeface="Arial" panose="020B0604020202020204" pitchFamily="34" charset="0"/>
                <a:cs typeface="Arial" panose="020B0604020202020204" pitchFamily="34" charset="0"/>
              </a:rPr>
              <a:t>Huronské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 err="1">
                <a:latin typeface="Arial" panose="020B0604020202020204" pitchFamily="34" charset="0"/>
                <a:cs typeface="Arial" panose="020B0604020202020204" pitchFamily="34" charset="0"/>
              </a:rPr>
              <a:t>j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444208" y="4509120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 err="1">
                <a:latin typeface="Arial" panose="020B0604020202020204" pitchFamily="34" charset="0"/>
                <a:cs typeface="Arial" panose="020B0604020202020204" pitchFamily="34" charset="0"/>
              </a:rPr>
              <a:t>Erijské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 err="1">
                <a:latin typeface="Arial" panose="020B0604020202020204" pitchFamily="34" charset="0"/>
                <a:cs typeface="Arial" panose="020B0604020202020204" pitchFamily="34" charset="0"/>
              </a:rPr>
              <a:t>j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367143" y="4180305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Ontario </a:t>
            </a:r>
            <a:r>
              <a:rPr lang="cs-CZ" dirty="0" err="1">
                <a:latin typeface="Arial" panose="020B0604020202020204" pitchFamily="34" charset="0"/>
                <a:cs typeface="Arial" panose="020B0604020202020204" pitchFamily="34" charset="0"/>
              </a:rPr>
              <a:t>j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076056" y="4509120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Velké Solné </a:t>
            </a:r>
            <a:r>
              <a:rPr lang="cs-CZ" dirty="0" err="1">
                <a:latin typeface="Arial" panose="020B0604020202020204" pitchFamily="34" charset="0"/>
                <a:cs typeface="Arial" panose="020B0604020202020204" pitchFamily="34" charset="0"/>
              </a:rPr>
              <a:t>j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292080" y="3429000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Winnipežské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jezero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452320" y="4411113"/>
            <a:ext cx="17636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Niagarské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vodopády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209597" y="548680"/>
            <a:ext cx="727280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Zdroj: </a:t>
            </a:r>
          </a:p>
          <a:p>
            <a:pPr>
              <a:buNone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V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materiálu byly použity prostředky z galerie Microsoft Office 2010, vlastní licence Základní škola Jablonec nad Nisou – Mšeno, Mozartova 24, příspěvková organizace.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55</TotalTime>
  <Words>271</Words>
  <Application>Microsoft Office PowerPoint</Application>
  <PresentationFormat>Předvádění na obrazovce (4:3)</PresentationFormat>
  <Paragraphs>56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Slunovrat</vt:lpstr>
      <vt:lpstr>Prezentace aplikace PowerPoint</vt:lpstr>
      <vt:lpstr>Jezera Severní Ameriky</vt:lpstr>
      <vt:lpstr>Jezera Severní Ameriky</vt:lpstr>
      <vt:lpstr>Jezera Severní Ameriky</vt:lpstr>
      <vt:lpstr>Jezera Severní Ameriky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 Málková</dc:creator>
  <cp:lastModifiedBy>Jana Málková</cp:lastModifiedBy>
  <cp:revision>35</cp:revision>
  <dcterms:created xsi:type="dcterms:W3CDTF">2013-10-06T19:37:34Z</dcterms:created>
  <dcterms:modified xsi:type="dcterms:W3CDTF">2013-10-10T05:50:09Z</dcterms:modified>
</cp:coreProperties>
</file>