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VY_32_INOVACE_XI_3_11  Dějepisný </a:t>
            </a:r>
            <a:r>
              <a:rPr lang="cs-CZ" sz="1600" dirty="0" err="1" smtClean="0"/>
              <a:t>minikviz</a:t>
            </a:r>
            <a:r>
              <a:rPr lang="cs-CZ" sz="1600" dirty="0" smtClean="0"/>
              <a:t> – </a:t>
            </a:r>
            <a:r>
              <a:rPr lang="cs-CZ" sz="1600" dirty="0"/>
              <a:t>N</a:t>
            </a:r>
            <a:r>
              <a:rPr lang="cs-CZ" sz="1600" dirty="0" smtClean="0"/>
              <a:t>acismus v Německu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11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seznámení a následné zopakování některých pojmů, které souvisí s počátky nacismu v Německu.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nebo si zopakují a upevní své vědomosti o nacistickém Německu.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fašismus, nacismus, SA, NSDAP, SS, </a:t>
            </a:r>
            <a:r>
              <a:rPr lang="cs-CZ" sz="1600" dirty="0" err="1" smtClean="0"/>
              <a:t>Hitlerjugend</a:t>
            </a:r>
            <a:r>
              <a:rPr lang="cs-CZ" sz="1600" dirty="0" smtClean="0"/>
              <a:t>, „křišťálová noc“, Himmler, Goebbels, holocaust.</a:t>
            </a:r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snaží uhádnout hledaný výraz. Zaznamenávají si správné odpovědi.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fašisté</a:t>
            </a:r>
          </a:p>
          <a:p>
            <a:pPr marL="0" indent="0">
              <a:buNone/>
            </a:pPr>
            <a:r>
              <a:rPr lang="cs-CZ" sz="3200" dirty="0" smtClean="0"/>
              <a:t>Hlasatelé myšlenek pojmenovaných podle organizace </a:t>
            </a:r>
            <a:r>
              <a:rPr lang="cs-CZ" sz="3200" dirty="0" err="1" smtClean="0"/>
              <a:t>Fasci</a:t>
            </a:r>
            <a:r>
              <a:rPr lang="cs-CZ" sz="3200" dirty="0" smtClean="0"/>
              <a:t> di </a:t>
            </a:r>
            <a:r>
              <a:rPr lang="cs-CZ" sz="3200" dirty="0" err="1" smtClean="0"/>
              <a:t>combattimento</a:t>
            </a:r>
            <a:r>
              <a:rPr lang="cs-CZ" sz="3200" dirty="0" smtClean="0"/>
              <a:t>. Název oddílů od „</a:t>
            </a:r>
            <a:r>
              <a:rPr lang="cs-CZ" sz="3200" dirty="0" err="1" smtClean="0"/>
              <a:t>fasces</a:t>
            </a:r>
            <a:r>
              <a:rPr lang="cs-CZ" sz="3200" dirty="0" smtClean="0"/>
              <a:t>“ = svazek prutů.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nacismus</a:t>
            </a:r>
          </a:p>
          <a:p>
            <a:pPr marL="0" indent="0">
              <a:buNone/>
            </a:pPr>
            <a:r>
              <a:rPr lang="cs-CZ" sz="3200" dirty="0" smtClean="0"/>
              <a:t>Zkratka z nacionální socialismus. Ideologie spojující představu o státě vedeném silným vůdcem s nadřazeností árijské rasy, která má právo podrobit si lidi ostatních ras.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chemeClr val="accent6"/>
                </a:solidFill>
              </a:rPr>
              <a:t>F</a:t>
            </a:r>
            <a:r>
              <a:rPr lang="cs-CZ" sz="4400" dirty="0" smtClean="0"/>
              <a:t>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N</a:t>
            </a:r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SA</a:t>
            </a:r>
          </a:p>
          <a:p>
            <a:pPr marL="0" indent="0">
              <a:buNone/>
            </a:pPr>
            <a:r>
              <a:rPr lang="cs-CZ" sz="3200" dirty="0" err="1" smtClean="0"/>
              <a:t>Sturmabteilung</a:t>
            </a:r>
            <a:r>
              <a:rPr lang="cs-CZ" sz="3200" dirty="0" smtClean="0"/>
              <a:t> (útočný oddíl). Úderné jednotky NSDAP.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NSDAP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tx1"/>
                </a:solidFill>
              </a:rPr>
              <a:t>Nationalsozialistiche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Deutsche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Arbeiterpartei</a:t>
            </a:r>
            <a:r>
              <a:rPr lang="cs-CZ" sz="2400" dirty="0" smtClean="0">
                <a:solidFill>
                  <a:schemeClr val="tx1"/>
                </a:solidFill>
              </a:rPr>
              <a:t> (Národně socialistická německá dělnická strana) – založena 1919, od 1920 vedena A. Hitlerem</a:t>
            </a:r>
            <a:r>
              <a:rPr lang="cs-CZ" sz="2400" dirty="0" smtClean="0"/>
              <a:t>. Převzala myšlenky antisemitismu, rasismu, pruskou vojenskou tradici a teorii kultu nadčlověka. Zrušena a rozpuštěna v roce 1945.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dirty="0">
                <a:solidFill>
                  <a:schemeClr val="accent6"/>
                </a:solidFill>
              </a:rPr>
              <a:t>S</a:t>
            </a:r>
            <a:r>
              <a:rPr lang="cs-CZ" b="1" dirty="0" smtClean="0">
                <a:solidFill>
                  <a:schemeClr val="accent6"/>
                </a:solidFill>
              </a:rPr>
              <a:t>                                     </a:t>
            </a:r>
            <a:r>
              <a:rPr lang="cs-CZ" b="1" dirty="0">
                <a:solidFill>
                  <a:schemeClr val="accent6"/>
                </a:solidFill>
              </a:rPr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 </a:t>
            </a:r>
            <a:r>
              <a:rPr lang="cs-CZ" sz="5400" b="1" dirty="0" smtClean="0">
                <a:solidFill>
                  <a:schemeClr val="accent6"/>
                </a:solidFill>
              </a:rPr>
              <a:t> N</a:t>
            </a:r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SS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err="1" smtClean="0"/>
              <a:t>Schutzstaffel</a:t>
            </a:r>
            <a:r>
              <a:rPr lang="cs-CZ" sz="2800" dirty="0" smtClean="0"/>
              <a:t> (ochranný oddíl). Založen roku 1925 jako Hitlerova osobní stráž – absolutní věrnost, poslušnost a bezohlednost vůči oponentům.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err="1" smtClean="0">
                <a:solidFill>
                  <a:schemeClr val="accent6"/>
                </a:solidFill>
              </a:rPr>
              <a:t>Hitlerjugend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Oddíly Hitlerovy mládeže.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S                      H</a:t>
            </a:r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Himmler Heinrich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Od roku 1929 velitel Hitlerovy osobní stráže (SS). Zřídil první koncentrační tábor v </a:t>
            </a:r>
            <a:r>
              <a:rPr lang="cs-CZ" sz="2800" dirty="0" err="1" smtClean="0"/>
              <a:t>Dachau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„křišťálová noc“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10. listopad 1938. Počátek teroru proti Židům v Říši: pogromy, vypálení synagog, škol i obydlí, rozbití a vykradení asi 10 tisíc obchodů, uvěznění tisíců a smrt desítek Židů.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H                       K</a:t>
            </a:r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Goebbels Joseph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Ministr osvěty a propagandy v nacistickém Německu.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holocaust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Nejčastěji užívané označení pro vyvražďování evropských Židů a Romů. V Bibli označuje zápalnou oběť.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G                      H</a:t>
            </a:r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/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–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dopadl/dopadla?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370</TotalTime>
  <Words>357</Words>
  <Application>Microsoft Office PowerPoint</Application>
  <PresentationFormat>Předvádění na obrazovce (4:3)</PresentationFormat>
  <Paragraphs>66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Horizont</vt:lpstr>
      <vt:lpstr>Prezentace aplikace PowerPoint</vt:lpstr>
      <vt:lpstr>Prezentace aplikace PowerPoint</vt:lpstr>
      <vt:lpstr>zdroje</vt:lpstr>
      <vt:lpstr>F                             N</vt:lpstr>
      <vt:lpstr>S                                        N</vt:lpstr>
      <vt:lpstr>S                      H</vt:lpstr>
      <vt:lpstr>H                       K</vt:lpstr>
      <vt:lpstr>G                      H</vt:lpstr>
      <vt:lpstr>Jak jsi dopadl/dopadla?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pc</cp:lastModifiedBy>
  <cp:revision>43</cp:revision>
  <dcterms:created xsi:type="dcterms:W3CDTF">2013-07-22T05:42:08Z</dcterms:created>
  <dcterms:modified xsi:type="dcterms:W3CDTF">2013-10-27T10:16:55Z</dcterms:modified>
</cp:coreProperties>
</file>