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83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VY_32_INOVACE_8C_03_Sousední státy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Vlastivěda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/>
            <a:t>: </a:t>
          </a:r>
          <a:r>
            <a:rPr lang="cs-CZ" sz="1600" kern="1200" smtClean="0"/>
            <a:t>Andrea Kolářová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VY_32_INOVACE_8C_03_Sousední státy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Vlastivěda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wmf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18.wmf"/><Relationship Id="rId7" Type="http://schemas.openxmlformats.org/officeDocument/2006/relationships/image" Target="../media/image24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f/LocationCzechRepublic.sv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" TargetMode="External"/><Relationship Id="rId4" Type="http://schemas.openxmlformats.org/officeDocument/2006/relationships/hyperlink" Target="http://upload.wikimedia.org/wikipedia/commons/8/8d/Capital_Bratislava_Slovakia_094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6462350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by měli pracovat s mapou, ukazovat sousední státy a kliknutím zkontrolovat.</a:t>
            </a:r>
          </a:p>
          <a:p>
            <a:r>
              <a:rPr lang="cs-CZ" dirty="0" smtClean="0"/>
              <a:t>Učivo o sousedních státech si žáci čtou z tabule, popisují obrázky a nakonec šipkami spojují obrázek se správným státem. Kliknutím </a:t>
            </a:r>
            <a:r>
              <a:rPr lang="cs-CZ" smtClean="0"/>
              <a:t>zkontrolují správnost.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Naši sousedé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Českou republikou sousedí čtyři státy. Jsou to: Slovensko, Polsko, Německo a Rakousko.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56" t="-23272" r="-51260" b="22221"/>
          <a:stretch/>
        </p:blipFill>
        <p:spPr>
          <a:xfrm>
            <a:off x="3059832" y="1627549"/>
            <a:ext cx="11460019" cy="5279572"/>
          </a:xfrm>
          <a:prstGeom prst="rect">
            <a:avLst/>
          </a:prstGeom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3199054" y="3457055"/>
            <a:ext cx="1488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Německo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3226223"/>
            <a:ext cx="1102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Polsko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4267335"/>
            <a:ext cx="1598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Slovensko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19764" y="4532787"/>
            <a:ext cx="1535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Rakousko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842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5184576" cy="4526280"/>
          </a:xfrm>
        </p:spPr>
        <p:txBody>
          <a:bodyPr/>
          <a:lstStyle/>
          <a:p>
            <a:r>
              <a:rPr lang="cs-CZ" dirty="0" smtClean="0"/>
              <a:t>hlavní město:  Bratislava</a:t>
            </a:r>
          </a:p>
          <a:p>
            <a:r>
              <a:rPr lang="cs-CZ" dirty="0"/>
              <a:t>o</a:t>
            </a:r>
            <a:r>
              <a:rPr lang="cs-CZ" dirty="0" smtClean="0"/>
              <a:t>byvatel : 4 500 000</a:t>
            </a:r>
          </a:p>
          <a:p>
            <a:r>
              <a:rPr lang="cs-CZ" dirty="0"/>
              <a:t>j</a:t>
            </a:r>
            <a:r>
              <a:rPr lang="cs-CZ" dirty="0" smtClean="0"/>
              <a:t>azyk: slovenština</a:t>
            </a:r>
          </a:p>
          <a:p>
            <a:r>
              <a:rPr lang="cs-CZ" dirty="0"/>
              <a:t>d</a:t>
            </a:r>
            <a:r>
              <a:rPr lang="cs-CZ" dirty="0" smtClean="0"/>
              <a:t>říve bylo spojeno s ČR – Československo</a:t>
            </a:r>
          </a:p>
          <a:p>
            <a:r>
              <a:rPr lang="cs-CZ" dirty="0"/>
              <a:t>h</a:t>
            </a:r>
            <a:r>
              <a:rPr lang="cs-CZ" dirty="0" smtClean="0"/>
              <a:t>ory: Tatry</a:t>
            </a:r>
          </a:p>
          <a:p>
            <a:r>
              <a:rPr lang="cs-CZ" dirty="0"/>
              <a:t>t</a:t>
            </a:r>
            <a:r>
              <a:rPr lang="cs-CZ" dirty="0" smtClean="0"/>
              <a:t>ermální lázně</a:t>
            </a:r>
          </a:p>
          <a:p>
            <a:r>
              <a:rPr lang="cs-CZ" dirty="0"/>
              <a:t>k</a:t>
            </a:r>
            <a:r>
              <a:rPr lang="cs-CZ" dirty="0" smtClean="0"/>
              <a:t>rasové jeskyně</a:t>
            </a:r>
          </a:p>
          <a:p>
            <a:endParaRPr lang="cs-CZ" dirty="0"/>
          </a:p>
        </p:txBody>
      </p:sp>
      <p:pic>
        <p:nvPicPr>
          <p:cNvPr id="1027" name="Picture 3" descr="C:\Users\Andrea\AppData\Local\Microsoft\Windows\Temporary Internet Files\Content.IE5\HWMI5TK6\MC9003494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0113" y="4581128"/>
            <a:ext cx="3559997" cy="1910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Andrea\AppData\Local\Microsoft\Windows\Temporary Internet Files\Content.IE5\JZY968ZO\MC900015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12776"/>
            <a:ext cx="3859424" cy="2834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523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581128"/>
            <a:ext cx="3059832" cy="20386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764704"/>
            <a:ext cx="3419872" cy="256490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427590"/>
            <a:ext cx="4283968" cy="32129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873838"/>
            <a:ext cx="1728192" cy="21602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2442" y="1524131"/>
            <a:ext cx="2151035" cy="1613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0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251520" y="1646238"/>
            <a:ext cx="7978080" cy="4525962"/>
          </a:xfrm>
        </p:spPr>
        <p:txBody>
          <a:bodyPr/>
          <a:lstStyle/>
          <a:p>
            <a:r>
              <a:rPr lang="cs-CZ" dirty="0" smtClean="0"/>
              <a:t>hlavní město:  Varšava</a:t>
            </a:r>
          </a:p>
          <a:p>
            <a:r>
              <a:rPr lang="cs-CZ" dirty="0" smtClean="0"/>
              <a:t>obyvatel </a:t>
            </a:r>
            <a:r>
              <a:rPr lang="cs-CZ" dirty="0"/>
              <a:t>: </a:t>
            </a:r>
            <a:r>
              <a:rPr lang="cs-CZ" dirty="0" smtClean="0"/>
              <a:t>38 </a:t>
            </a:r>
            <a:r>
              <a:rPr lang="cs-CZ" dirty="0"/>
              <a:t>500 000</a:t>
            </a:r>
          </a:p>
          <a:p>
            <a:r>
              <a:rPr lang="cs-CZ" dirty="0"/>
              <a:t>j</a:t>
            </a:r>
            <a:r>
              <a:rPr lang="cs-CZ" dirty="0" smtClean="0"/>
              <a:t>azyk : polština</a:t>
            </a:r>
          </a:p>
          <a:p>
            <a:r>
              <a:rPr lang="cs-CZ" dirty="0"/>
              <a:t>p</a:t>
            </a:r>
            <a:r>
              <a:rPr lang="cs-CZ" dirty="0" smtClean="0"/>
              <a:t>římořský stát: Baltské </a:t>
            </a:r>
          </a:p>
          <a:p>
            <a:pPr marL="0" indent="0">
              <a:buNone/>
            </a:pPr>
            <a:r>
              <a:rPr lang="cs-CZ" dirty="0" smtClean="0"/>
              <a:t>   moře-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lodní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doprava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 descr="C:\Users\Andrea\AppData\Local\Microsoft\Windows\Temporary Internet Files\Content.IE5\928V8WVT\MP9003628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0084" y="1772816"/>
            <a:ext cx="3657600" cy="2279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ndrea\AppData\Local\Microsoft\Windows\Temporary Internet Files\Content.IE5\4EZ2AW5U\MP9004255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164923"/>
            <a:ext cx="3080332" cy="2461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ndrea\AppData\Local\Microsoft\Windows\Temporary Internet Files\Content.IE5\928V8WVT\MC9003494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93096"/>
            <a:ext cx="2520280" cy="233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16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pic>
        <p:nvPicPr>
          <p:cNvPr id="3077" name="Picture 5" descr="C:\Users\Andrea\AppData\Local\Microsoft\Windows\Temporary Internet Files\Content.IE5\928V8WVT\MP9004334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56743"/>
            <a:ext cx="4219055" cy="220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Andrea\AppData\Local\Microsoft\Windows\Temporary Internet Files\Content.IE5\858SS3H0\MP9004332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5310" y="2805859"/>
            <a:ext cx="2577464" cy="171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Andrea\AppData\Local\Microsoft\Windows\Temporary Internet Files\Content.IE5\858SS3H0\MP9004334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183549"/>
            <a:ext cx="1180575" cy="1768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Andrea\AppData\Local\Microsoft\Windows\Temporary Internet Files\Content.IE5\4EZ2AW5U\MP90039931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552" y="4226165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ndrea\AppData\Local\Microsoft\Windows\Temporary Internet Files\Content.IE5\4EZ2AW5U\MC900435145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10" y="403222"/>
            <a:ext cx="2085132" cy="2429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ndrea\AppData\Local\Microsoft\Windows\Temporary Internet Files\Content.IE5\67LQ8Q5L\MC900435153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16632"/>
            <a:ext cx="2880320" cy="329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864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0" y="25321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Najdi na mapce Polsko a Slovensko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56" t="-23272" r="-51260" b="22221"/>
          <a:stretch/>
        </p:blipFill>
        <p:spPr>
          <a:xfrm>
            <a:off x="827584" y="548680"/>
            <a:ext cx="12347939" cy="5688632"/>
          </a:xfrm>
          <a:prstGeom prst="rect">
            <a:avLst/>
          </a:prstGeom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3203850" y="2348880"/>
            <a:ext cx="15841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Polsko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9" y="331408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Slovensko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114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253218"/>
            <a:ext cx="87953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Spoj obrázky se správným státem</a:t>
            </a:r>
            <a:endParaRPr lang="cs-CZ" dirty="0"/>
          </a:p>
        </p:txBody>
      </p:sp>
      <p:pic>
        <p:nvPicPr>
          <p:cNvPr id="4098" name="Picture 2" descr="C:\Users\Andrea\AppData\Local\Microsoft\Windows\Temporary Internet Files\Content.IE5\HWMI5TK6\MP9004334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1999771" cy="149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Andrea\AppData\Local\Microsoft\Windows\Temporary Internet Files\Content.IE5\4EZ2AW5U\MC9004351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013176"/>
            <a:ext cx="1457951" cy="1698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004" y="5013176"/>
            <a:ext cx="2411355" cy="1606565"/>
          </a:xfrm>
          <a:prstGeom prst="rect">
            <a:avLst/>
          </a:prstGeom>
        </p:spPr>
      </p:pic>
      <p:pic>
        <p:nvPicPr>
          <p:cNvPr id="7" name="Picture 2" descr="C:\Users\Andrea\AppData\Local\Microsoft\Windows\Temporary Internet Files\Content.IE5\928V8WVT\MP9003628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945" y="3194683"/>
            <a:ext cx="2109411" cy="131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Andrea\AppData\Local\Microsoft\Windows\Temporary Internet Files\Content.IE5\858SS3H0\MP9003628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77" y="1772816"/>
            <a:ext cx="183620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6" y="4761718"/>
            <a:ext cx="2388701" cy="1791526"/>
          </a:xfrm>
          <a:prstGeom prst="rect">
            <a:avLst/>
          </a:prstGeom>
        </p:spPr>
      </p:pic>
      <p:pic>
        <p:nvPicPr>
          <p:cNvPr id="4099" name="Picture 3" descr="C:\Users\Andrea\AppData\Local\Microsoft\Windows\Temporary Internet Files\Content.IE5\4EZ2AW5U\MP90039931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908" y="1412776"/>
            <a:ext cx="2094736" cy="1395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23828" y="2110748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POLSKO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00434" y="3470468"/>
            <a:ext cx="29432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SLOVENSKO</a:t>
            </a:r>
            <a:endParaRPr lang="cs-CZ" sz="32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860032" y="2492896"/>
            <a:ext cx="1083681" cy="9775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4860032" y="1916832"/>
            <a:ext cx="1376894" cy="4680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472073" y="2695523"/>
            <a:ext cx="928019" cy="224564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2539323" y="2808721"/>
            <a:ext cx="952557" cy="83630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2177681" y="2808721"/>
            <a:ext cx="1026167" cy="66174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3000434" y="4055243"/>
            <a:ext cx="491446" cy="95793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5401872" y="4034898"/>
            <a:ext cx="835054" cy="97827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2182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fontAlgn="base">
              <a:spcAft>
                <a:spcPct val="0"/>
              </a:spcAft>
              <a:buNone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upload.wikimedia.org/wikipedia/commons/a/af/LocationCzechRepublic.svg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4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4"/>
              </a:rPr>
              <a:t>upload.wikimedia.org/wikipedia/commons/8/8d/Capital_Bratislava_Slovakia_0943.jpg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http://upload.wikimedia.org/wikipedia/commons/3/3e/Tatry_2005_Ciezka_Dolina1.jpg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hlinkClick r:id="rId5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galerie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>
                <a:solidFill>
                  <a:prstClr val="black"/>
                </a:solidFill>
                <a:latin typeface="Arial" charset="0"/>
              </a:rPr>
              <a:t>v</a:t>
            </a:r>
            <a:r>
              <a:rPr lang="cs-CZ" smtClean="0">
                <a:solidFill>
                  <a:prstClr val="black"/>
                </a:solidFill>
                <a:latin typeface="Arial" charset="0"/>
              </a:rPr>
              <a:t>lastní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fotografie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Vlastní 3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817</TotalTime>
  <Words>185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Prezentace aplikace PowerPoint</vt:lpstr>
      <vt:lpstr>Anotace</vt:lpstr>
      <vt:lpstr>Naši sousedé</vt:lpstr>
      <vt:lpstr>Slovensko</vt:lpstr>
      <vt:lpstr>Slovensko</vt:lpstr>
      <vt:lpstr>Polsko</vt:lpstr>
      <vt:lpstr>Polsko</vt:lpstr>
      <vt:lpstr>Najdi na mapce Polsko a Slovensko</vt:lpstr>
      <vt:lpstr>Spoj obrázky se správným státem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44</cp:revision>
  <dcterms:created xsi:type="dcterms:W3CDTF">2011-08-21T15:31:45Z</dcterms:created>
  <dcterms:modified xsi:type="dcterms:W3CDTF">2013-10-23T15:21:54Z</dcterms:modified>
</cp:coreProperties>
</file>