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5" r:id="rId4"/>
    <p:sldId id="259" r:id="rId5"/>
    <p:sldId id="260" r:id="rId6"/>
    <p:sldId id="262" r:id="rId7"/>
    <p:sldId id="263" r:id="rId8"/>
    <p:sldId id="267" r:id="rId9"/>
    <p:sldId id="268" r:id="rId10"/>
    <p:sldId id="264" r:id="rId11"/>
    <p:sldId id="266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EF31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VY_32_INOVACE_8C_05_Kraje ČR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Vlastivěda 4.třída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6667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13333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Autor</a:t>
          </a:r>
          <a:r>
            <a:rPr lang="cs-CZ" sz="1900" kern="1200"/>
            <a:t>: </a:t>
          </a:r>
          <a:r>
            <a:rPr lang="cs-CZ" sz="1900" kern="1200" smtClean="0"/>
            <a:t>Andrea Kolářová</a:t>
          </a:r>
          <a:endParaRPr lang="cs-CZ" sz="19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Název </a:t>
          </a:r>
          <a:r>
            <a:rPr lang="cs-CZ" sz="1900" kern="1200"/>
            <a:t>: </a:t>
          </a:r>
          <a:r>
            <a:rPr lang="cs-CZ" sz="1900" kern="1200" smtClean="0"/>
            <a:t>VY_32_INOVACE_8C_05_Kraje ČR</a:t>
          </a:r>
          <a:endParaRPr lang="cs-CZ" sz="19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26667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Téma</a:t>
          </a:r>
          <a:r>
            <a:rPr lang="cs-CZ" sz="1900" kern="1200" dirty="0" smtClean="0"/>
            <a:t>: Vlastivěda 4.třída</a:t>
          </a:r>
          <a:endParaRPr lang="cs-CZ" sz="19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33333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/>
            <a:t>Číslo projektu</a:t>
          </a:r>
          <a:r>
            <a:rPr lang="cs-CZ" sz="1900" kern="1200" dirty="0" smtClean="0"/>
            <a:t>: CZ.1.07/1.4.00/21.1431</a:t>
          </a:r>
          <a:endParaRPr lang="cs-CZ" sz="19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23.10.2013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7/Czech_Rep._-_Bohemia%2C_Moravia_and_Silesia_I.png/800px-Czech_Rep._-_Bohemia%2C_Moravia_and_Silesia_I.pn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3156186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Opakování učiva o krajích</a:t>
            </a:r>
          </a:p>
          <a:p>
            <a:r>
              <a:rPr lang="cs-CZ" dirty="0" smtClean="0"/>
              <a:t>Doplňování názvů  chybějících krajů a následná kontrola – kliknutím sluníčka odlétnou</a:t>
            </a:r>
          </a:p>
          <a:p>
            <a:r>
              <a:rPr lang="cs-CZ" dirty="0" smtClean="0"/>
              <a:t>Spojování krajů a krajských měst -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60648"/>
            <a:ext cx="6965245" cy="1202485"/>
          </a:xfrm>
        </p:spPr>
        <p:txBody>
          <a:bodyPr/>
          <a:lstStyle/>
          <a:p>
            <a:r>
              <a:rPr lang="cs-CZ" dirty="0" smtClean="0"/>
              <a:t>Kraje ČR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97" y="1749449"/>
            <a:ext cx="7863727" cy="4462665"/>
          </a:xfrm>
        </p:spPr>
      </p:pic>
    </p:spTree>
    <p:extLst>
      <p:ext uri="{BB962C8B-B14F-4D97-AF65-F5344CB8AC3E}">
        <p14:creationId xmlns:p14="http://schemas.microsoft.com/office/powerpoint/2010/main" val="248967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915625"/>
            <a:ext cx="8503012" cy="4942375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04664"/>
            <a:ext cx="6965245" cy="120248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Kolik je v ČR krajů? Spočítej je a snaž si je zapamatovat.</a:t>
            </a:r>
            <a:endParaRPr lang="cs-CZ" dirty="0"/>
          </a:p>
        </p:txBody>
      </p:sp>
      <p:sp>
        <p:nvSpPr>
          <p:cNvPr id="5" name="Pěticípá hvězda 4"/>
          <p:cNvSpPr/>
          <p:nvPr/>
        </p:nvSpPr>
        <p:spPr>
          <a:xfrm rot="1054596">
            <a:off x="6910649" y="1736812"/>
            <a:ext cx="1872208" cy="1656184"/>
          </a:xfrm>
          <a:prstGeom prst="star5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2241738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Algerian" pitchFamily="82" charset="0"/>
              </a:rPr>
              <a:t>14</a:t>
            </a:r>
            <a:endParaRPr lang="cs-CZ" sz="3600" b="1" dirty="0">
              <a:solidFill>
                <a:srgbClr val="7030A0"/>
              </a:solidFill>
              <a:latin typeface="Algeria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5596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2555776" y="5157192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372200" y="5013176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4499992" y="3678382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27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971600" y="4451739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1835696" y="2708920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5148064" y="5469046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09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2771800" y="3429000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4205830" y="3068960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4139952" y="4754943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0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3081536" y="2276872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494512" y="3721679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4499992" y="3721679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63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1792221" y="2708920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5940152" y="4102224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6300192" y="5013176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863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skryté názvy krajů?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958" y="2120408"/>
            <a:ext cx="8079481" cy="4696197"/>
          </a:xfrm>
        </p:spPr>
      </p:pic>
      <p:sp>
        <p:nvSpPr>
          <p:cNvPr id="5" name="Slunce 4"/>
          <p:cNvSpPr/>
          <p:nvPr/>
        </p:nvSpPr>
        <p:spPr>
          <a:xfrm>
            <a:off x="683568" y="3212976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6372200" y="5013176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lunce 6"/>
          <p:cNvSpPr/>
          <p:nvPr/>
        </p:nvSpPr>
        <p:spPr>
          <a:xfrm>
            <a:off x="3084984" y="2348880"/>
            <a:ext cx="1058416" cy="1033264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08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F0"/>
                </a:solidFill>
                <a:latin typeface="Comic Sans MS" pitchFamily="66" charset="0"/>
              </a:rPr>
              <a:t>Spoj kraj a krajské město.</a:t>
            </a:r>
            <a:endParaRPr lang="cs-CZ" b="1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23528" y="2121406"/>
            <a:ext cx="4175320" cy="5052010"/>
          </a:xfrm>
        </p:spPr>
        <p:txBody>
          <a:bodyPr>
            <a:normAutofit/>
          </a:bodyPr>
          <a:lstStyle/>
          <a:p>
            <a:r>
              <a:rPr lang="cs-CZ" sz="3300" dirty="0" smtClean="0">
                <a:latin typeface="Comic Sans MS" pitchFamily="66" charset="0"/>
              </a:rPr>
              <a:t>Plzeňský kraj</a:t>
            </a:r>
          </a:p>
          <a:p>
            <a:r>
              <a:rPr lang="cs-CZ" sz="3300" dirty="0" smtClean="0">
                <a:latin typeface="Comic Sans MS" pitchFamily="66" charset="0"/>
              </a:rPr>
              <a:t>Kraj Vysočina</a:t>
            </a:r>
          </a:p>
          <a:p>
            <a:r>
              <a:rPr lang="cs-CZ" sz="3300" dirty="0" smtClean="0">
                <a:latin typeface="Comic Sans MS" pitchFamily="66" charset="0"/>
              </a:rPr>
              <a:t>Jihočeský kraj</a:t>
            </a:r>
          </a:p>
          <a:p>
            <a:r>
              <a:rPr lang="cs-CZ" sz="3300" dirty="0" smtClean="0">
                <a:latin typeface="Comic Sans MS" pitchFamily="66" charset="0"/>
              </a:rPr>
              <a:t>Středočeský kraj</a:t>
            </a:r>
          </a:p>
          <a:p>
            <a:r>
              <a:rPr lang="cs-CZ" sz="3300" dirty="0" smtClean="0">
                <a:latin typeface="Comic Sans MS" pitchFamily="66" charset="0"/>
              </a:rPr>
              <a:t>Moravskoslezský kraj</a:t>
            </a:r>
          </a:p>
          <a:p>
            <a:r>
              <a:rPr lang="cs-CZ" sz="3300" dirty="0" smtClean="0">
                <a:latin typeface="Comic Sans MS" pitchFamily="66" charset="0"/>
              </a:rPr>
              <a:t>Jihomoravský kraj</a:t>
            </a:r>
          </a:p>
          <a:p>
            <a:r>
              <a:rPr lang="cs-CZ" sz="3300" dirty="0" smtClean="0">
                <a:latin typeface="Comic Sans MS" pitchFamily="66" charset="0"/>
              </a:rPr>
              <a:t>Ústecký kraj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5508104" y="2420888"/>
            <a:ext cx="4733096" cy="3605212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Jihlava</a:t>
            </a:r>
          </a:p>
          <a:p>
            <a:r>
              <a:rPr lang="cs-CZ" sz="3200" dirty="0" smtClean="0">
                <a:latin typeface="Comic Sans MS" pitchFamily="66" charset="0"/>
              </a:rPr>
              <a:t>Plzeň</a:t>
            </a:r>
          </a:p>
          <a:p>
            <a:r>
              <a:rPr lang="cs-CZ" sz="3200" dirty="0" smtClean="0">
                <a:latin typeface="Comic Sans MS" pitchFamily="66" charset="0"/>
              </a:rPr>
              <a:t>Ústí nad Labem</a:t>
            </a:r>
          </a:p>
          <a:p>
            <a:r>
              <a:rPr lang="cs-CZ" sz="3200" dirty="0" smtClean="0">
                <a:latin typeface="Comic Sans MS" pitchFamily="66" charset="0"/>
              </a:rPr>
              <a:t>Brno</a:t>
            </a:r>
          </a:p>
          <a:p>
            <a:r>
              <a:rPr lang="cs-CZ" sz="3200" dirty="0" smtClean="0">
                <a:latin typeface="Comic Sans MS" pitchFamily="66" charset="0"/>
              </a:rPr>
              <a:t>Ostrava</a:t>
            </a:r>
          </a:p>
          <a:p>
            <a:r>
              <a:rPr lang="cs-CZ" sz="3200" dirty="0" smtClean="0">
                <a:latin typeface="Comic Sans MS" pitchFamily="66" charset="0"/>
              </a:rPr>
              <a:t>České Budějovice</a:t>
            </a:r>
          </a:p>
          <a:p>
            <a:r>
              <a:rPr lang="cs-CZ" sz="3200" dirty="0" smtClean="0">
                <a:latin typeface="Comic Sans MS" pitchFamily="66" charset="0"/>
              </a:rPr>
              <a:t>Praha</a:t>
            </a:r>
            <a:endParaRPr lang="cs-CZ" sz="3200" dirty="0">
              <a:latin typeface="Comic Sans MS" pitchFamily="66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3491880" y="2492896"/>
            <a:ext cx="2088232" cy="792088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635896" y="2708920"/>
            <a:ext cx="1944216" cy="360040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851920" y="3717032"/>
            <a:ext cx="1728192" cy="1872208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139952" y="4437112"/>
            <a:ext cx="1440160" cy="1728192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4139952" y="4941168"/>
            <a:ext cx="1440160" cy="144016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4355976" y="4509120"/>
            <a:ext cx="1224136" cy="1440160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275856" y="3933056"/>
            <a:ext cx="2304256" cy="2592288"/>
          </a:xfrm>
          <a:prstGeom prst="straightConnector1">
            <a:avLst/>
          </a:prstGeom>
          <a:ln w="57150">
            <a:solidFill>
              <a:srgbClr val="FF0066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978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spcAft>
                <a:spcPct val="0"/>
              </a:spcAft>
              <a:buNone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http://upload.wikimedia.org/wikipedia/commons/thumb/e/e7/Czech_Rep._-_Bohemia%2C_Moravia_and_Silesia_I.png/800px-Czech_Rep._-_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Bohemia%2C_Moravia_and_Silesia_I.png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latin typeface="Arial" charset="0"/>
              </a:rPr>
              <a:t>http://upload.wikimedia.org/wikipedia/commons/thumb/6/6d/CZ_Cechy_Morava_kraje.gif/800px-CZ_Cechy_Morava_kraje.gif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0" indent="0" fontAlgn="base">
              <a:spcAft>
                <a:spcPct val="0"/>
              </a:spcAft>
              <a:buNone/>
            </a:pPr>
            <a:r>
              <a:rPr lang="cs-CZ" dirty="0">
                <a:solidFill>
                  <a:srgbClr val="002060"/>
                </a:solidFill>
                <a:hlinkClick r:id="rId4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604</TotalTime>
  <Words>140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Špendlík</vt:lpstr>
      <vt:lpstr>Prezentace aplikace PowerPoint</vt:lpstr>
      <vt:lpstr>Anotace</vt:lpstr>
      <vt:lpstr>Kraje ČR</vt:lpstr>
      <vt:lpstr> Kolik je v ČR krajů? Spočítej je a snaž si je zapamatovat.</vt:lpstr>
      <vt:lpstr>Poznáš skryté názvy krajů?</vt:lpstr>
      <vt:lpstr>Poznáš skryté názvy krajů?</vt:lpstr>
      <vt:lpstr>Poznáš skryté názvy krajů?</vt:lpstr>
      <vt:lpstr>Poznáš skryté názvy krajů?</vt:lpstr>
      <vt:lpstr>Poznáš skryté názvy krajů?</vt:lpstr>
      <vt:lpstr>Poznáš skryté názvy krajů?</vt:lpstr>
      <vt:lpstr>Spoj kraj a krajské město.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65</cp:revision>
  <dcterms:created xsi:type="dcterms:W3CDTF">2011-08-21T15:31:45Z</dcterms:created>
  <dcterms:modified xsi:type="dcterms:W3CDTF">2013-10-23T15:38:51Z</dcterms:modified>
</cp:coreProperties>
</file>