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60" r:id="rId4"/>
    <p:sldId id="259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8D5DE"/>
    <a:srgbClr val="EF31D4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VY_32_INOVACE_8C_09_Mapa ČR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Vlastivěda 4.třída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</a:t>
          </a:r>
          <a:r>
            <a:rPr lang="cs-CZ" sz="1900" kern="1200"/>
            <a:t>: </a:t>
          </a:r>
          <a:r>
            <a:rPr lang="cs-CZ" sz="1900" kern="1200" smtClean="0"/>
            <a:t>Andrea Kolářová</a:t>
          </a:r>
          <a:endParaRPr lang="cs-CZ" sz="19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VY_32_INOVACE_8C_09_Mapa ČR</a:t>
          </a:r>
          <a:endParaRPr lang="cs-CZ" sz="19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Téma</a:t>
          </a:r>
          <a:r>
            <a:rPr lang="cs-CZ" sz="1900" kern="1200" dirty="0" smtClean="0"/>
            <a:t>: Vlastivěda 4.třída</a:t>
          </a:r>
          <a:endParaRPr lang="cs-CZ" sz="19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CZ.1.07/1.4.00/21.1431</a:t>
          </a:r>
          <a:endParaRPr lang="cs-CZ" sz="19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d/d4/CoA_CZ_regions.png/800px-CoA_CZ_regions.png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94714301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Práce s mapou – žáci hledají krajská města</a:t>
            </a:r>
          </a:p>
          <a:p>
            <a:r>
              <a:rPr lang="cs-CZ" dirty="0" smtClean="0"/>
              <a:t>Označení největších řek</a:t>
            </a:r>
          </a:p>
          <a:p>
            <a:r>
              <a:rPr lang="cs-CZ" dirty="0" smtClean="0"/>
              <a:t>Určování názvů zakrytých měst a kontrola – obdélník po </a:t>
            </a:r>
            <a:r>
              <a:rPr lang="cs-CZ" smtClean="0"/>
              <a:t>kliknutí odletí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na mapě </a:t>
            </a:r>
            <a:r>
              <a:rPr lang="cs-CZ" dirty="0" smtClean="0"/>
              <a:t>kraje a jejich znaky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772816"/>
            <a:ext cx="8128705" cy="4755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459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99392"/>
            <a:ext cx="7239000" cy="1143000"/>
          </a:xfrm>
        </p:spPr>
        <p:txBody>
          <a:bodyPr/>
          <a:lstStyle/>
          <a:p>
            <a:r>
              <a:rPr lang="cs-CZ" dirty="0" smtClean="0"/>
              <a:t>Poznáš Řeky? 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68760"/>
            <a:ext cx="9200069" cy="5405040"/>
          </a:xfrm>
        </p:spPr>
      </p:pic>
      <p:sp>
        <p:nvSpPr>
          <p:cNvPr id="7" name="TextovéPole 6"/>
          <p:cNvSpPr txBox="1"/>
          <p:nvPr/>
        </p:nvSpPr>
        <p:spPr>
          <a:xfrm>
            <a:off x="1619672" y="4293095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Vltava</a:t>
            </a:r>
            <a:endParaRPr lang="cs-CZ" sz="2400" b="1" dirty="0">
              <a:solidFill>
                <a:schemeClr val="bg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85592" y="2918321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Labe</a:t>
            </a:r>
            <a:endParaRPr lang="cs-CZ" sz="2400" b="1" dirty="0">
              <a:solidFill>
                <a:schemeClr val="bg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48064" y="428658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/>
                </a:solidFill>
                <a:latin typeface="Arial" pitchFamily="34" charset="0"/>
                <a:cs typeface="Arial" pitchFamily="34" charset="0"/>
              </a:rPr>
              <a:t>Morava</a:t>
            </a:r>
            <a:endParaRPr lang="cs-CZ" sz="2400" b="1" dirty="0">
              <a:solidFill>
                <a:schemeClr val="bg2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Andrea\AppData\Local\Microsoft\Windows\Temporary Internet Files\Content.IE5\ZVG3KFS6\MP9004423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1" y="260647"/>
            <a:ext cx="3429325" cy="2138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1204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39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Najděte zoo, kterou jste navštívili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37" y="1412776"/>
            <a:ext cx="8976035" cy="5250980"/>
          </a:xfrm>
        </p:spPr>
      </p:pic>
      <p:pic>
        <p:nvPicPr>
          <p:cNvPr id="1026" name="Picture 2" descr="C:\Users\Andrea\AppData\Local\Microsoft\Windows\Temporary Internet Files\Content.IE5\ZVG3KFS6\MC9000132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04664"/>
            <a:ext cx="1947514" cy="2370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4143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7239000" cy="1143000"/>
          </a:xfrm>
        </p:spPr>
        <p:txBody>
          <a:bodyPr/>
          <a:lstStyle/>
          <a:p>
            <a:r>
              <a:rPr lang="cs-CZ" dirty="0" smtClean="0"/>
              <a:t>Která města jsou zakrytá?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88" y="1412776"/>
            <a:ext cx="8958232" cy="5184576"/>
          </a:xfrm>
        </p:spPr>
      </p:pic>
      <p:sp>
        <p:nvSpPr>
          <p:cNvPr id="15" name="Vodorovný svitek 14"/>
          <p:cNvSpPr/>
          <p:nvPr/>
        </p:nvSpPr>
        <p:spPr>
          <a:xfrm>
            <a:off x="5652120" y="5373216"/>
            <a:ext cx="936104" cy="432048"/>
          </a:xfrm>
          <a:prstGeom prst="horizontalScroll">
            <a:avLst/>
          </a:prstGeom>
          <a:solidFill>
            <a:srgbClr val="18D5D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dorovný svitek 15"/>
          <p:cNvSpPr/>
          <p:nvPr/>
        </p:nvSpPr>
        <p:spPr>
          <a:xfrm>
            <a:off x="4452691" y="3501008"/>
            <a:ext cx="936104" cy="432048"/>
          </a:xfrm>
          <a:prstGeom prst="horizontalScroll">
            <a:avLst/>
          </a:prstGeom>
          <a:solidFill>
            <a:srgbClr val="18D5D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dorovný svitek 16"/>
          <p:cNvSpPr/>
          <p:nvPr/>
        </p:nvSpPr>
        <p:spPr>
          <a:xfrm>
            <a:off x="610517" y="3143703"/>
            <a:ext cx="936104" cy="432048"/>
          </a:xfrm>
          <a:prstGeom prst="horizontalScroll">
            <a:avLst/>
          </a:prstGeom>
          <a:solidFill>
            <a:srgbClr val="18D5D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597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7239000" cy="1143000"/>
          </a:xfrm>
        </p:spPr>
        <p:txBody>
          <a:bodyPr/>
          <a:lstStyle/>
          <a:p>
            <a:r>
              <a:rPr lang="cs-CZ" dirty="0" smtClean="0"/>
              <a:t>Která města jsou zakrytá?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88" y="1412776"/>
            <a:ext cx="8958232" cy="5184576"/>
          </a:xfrm>
        </p:spPr>
      </p:pic>
      <p:sp>
        <p:nvSpPr>
          <p:cNvPr id="15" name="Vodorovný svitek 14"/>
          <p:cNvSpPr/>
          <p:nvPr/>
        </p:nvSpPr>
        <p:spPr>
          <a:xfrm>
            <a:off x="4283968" y="4350180"/>
            <a:ext cx="936104" cy="432048"/>
          </a:xfrm>
          <a:prstGeom prst="horizontalScroll">
            <a:avLst/>
          </a:prstGeom>
          <a:solidFill>
            <a:srgbClr val="18D5D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dorovný svitek 15"/>
          <p:cNvSpPr/>
          <p:nvPr/>
        </p:nvSpPr>
        <p:spPr>
          <a:xfrm>
            <a:off x="4452691" y="2636912"/>
            <a:ext cx="936104" cy="432048"/>
          </a:xfrm>
          <a:prstGeom prst="horizontalScroll">
            <a:avLst/>
          </a:prstGeom>
          <a:solidFill>
            <a:srgbClr val="18D5D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dorovný svitek 16"/>
          <p:cNvSpPr/>
          <p:nvPr/>
        </p:nvSpPr>
        <p:spPr>
          <a:xfrm>
            <a:off x="1835696" y="3912274"/>
            <a:ext cx="936104" cy="432048"/>
          </a:xfrm>
          <a:prstGeom prst="horizontalScroll">
            <a:avLst/>
          </a:prstGeom>
          <a:solidFill>
            <a:srgbClr val="18D5D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845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7239000" cy="1143000"/>
          </a:xfrm>
        </p:spPr>
        <p:txBody>
          <a:bodyPr/>
          <a:lstStyle/>
          <a:p>
            <a:r>
              <a:rPr lang="cs-CZ" dirty="0" smtClean="0"/>
              <a:t>Která města jsou zakrytá?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88" y="1412776"/>
            <a:ext cx="8958232" cy="5184576"/>
          </a:xfrm>
        </p:spPr>
      </p:pic>
      <p:sp>
        <p:nvSpPr>
          <p:cNvPr id="15" name="Vodorovný svitek 14"/>
          <p:cNvSpPr/>
          <p:nvPr/>
        </p:nvSpPr>
        <p:spPr>
          <a:xfrm>
            <a:off x="6892044" y="5190759"/>
            <a:ext cx="936104" cy="432048"/>
          </a:xfrm>
          <a:prstGeom prst="horizontalScroll">
            <a:avLst/>
          </a:prstGeom>
          <a:solidFill>
            <a:srgbClr val="18D5D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dorovný svitek 15"/>
          <p:cNvSpPr/>
          <p:nvPr/>
        </p:nvSpPr>
        <p:spPr>
          <a:xfrm>
            <a:off x="6444208" y="3933056"/>
            <a:ext cx="936104" cy="432048"/>
          </a:xfrm>
          <a:prstGeom prst="horizontalScroll">
            <a:avLst/>
          </a:prstGeom>
          <a:solidFill>
            <a:srgbClr val="18D5D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dorovný svitek 16"/>
          <p:cNvSpPr/>
          <p:nvPr/>
        </p:nvSpPr>
        <p:spPr>
          <a:xfrm>
            <a:off x="2915816" y="1988840"/>
            <a:ext cx="936104" cy="432048"/>
          </a:xfrm>
          <a:prstGeom prst="horizontalScroll">
            <a:avLst/>
          </a:prstGeom>
          <a:solidFill>
            <a:srgbClr val="18D5D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845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7239000" cy="1143000"/>
          </a:xfrm>
        </p:spPr>
        <p:txBody>
          <a:bodyPr/>
          <a:lstStyle/>
          <a:p>
            <a:r>
              <a:rPr lang="cs-CZ" dirty="0" smtClean="0"/>
              <a:t>Která města jsou zakrytá?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88" y="1412776"/>
            <a:ext cx="8958232" cy="5184576"/>
          </a:xfrm>
        </p:spPr>
      </p:pic>
      <p:sp>
        <p:nvSpPr>
          <p:cNvPr id="15" name="Vodorovný svitek 14"/>
          <p:cNvSpPr/>
          <p:nvPr/>
        </p:nvSpPr>
        <p:spPr>
          <a:xfrm>
            <a:off x="2748849" y="3818269"/>
            <a:ext cx="936104" cy="432048"/>
          </a:xfrm>
          <a:prstGeom prst="horizontalScroll">
            <a:avLst/>
          </a:prstGeom>
          <a:solidFill>
            <a:srgbClr val="18D5D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dorovný svitek 15"/>
          <p:cNvSpPr/>
          <p:nvPr/>
        </p:nvSpPr>
        <p:spPr>
          <a:xfrm>
            <a:off x="4211960" y="4365104"/>
            <a:ext cx="936104" cy="432048"/>
          </a:xfrm>
          <a:prstGeom prst="horizontalScroll">
            <a:avLst/>
          </a:prstGeom>
          <a:solidFill>
            <a:srgbClr val="18D5D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dorovný svitek 16"/>
          <p:cNvSpPr/>
          <p:nvPr/>
        </p:nvSpPr>
        <p:spPr>
          <a:xfrm>
            <a:off x="3275856" y="2753397"/>
            <a:ext cx="936104" cy="432048"/>
          </a:xfrm>
          <a:prstGeom prst="horizontalScroll">
            <a:avLst/>
          </a:prstGeom>
          <a:solidFill>
            <a:srgbClr val="18D5D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845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fontAlgn="base">
              <a:spcAft>
                <a:spcPct val="0"/>
              </a:spcAft>
              <a:buNone/>
            </a:pPr>
            <a:r>
              <a:rPr lang="fr-FR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dirty="0">
                <a:solidFill>
                  <a:srgbClr val="002060"/>
                </a:solidFill>
                <a:latin typeface="Arial" charset="0"/>
              </a:rPr>
              <a:t> - otevřená </a:t>
            </a:r>
            <a:r>
              <a:rPr lang="cs-CZ" dirty="0" smtClean="0">
                <a:solidFill>
                  <a:srgbClr val="002060"/>
                </a:solidFill>
                <a:latin typeface="Arial" charset="0"/>
              </a:rPr>
              <a:t>galerie</a:t>
            </a: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3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3"/>
              </a:rPr>
              <a:t>upload.wikimedia.org/wikipedia/commons/thumb/d/d4/CoA_CZ_regions.png/800px-CoA_CZ_regions.png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latin typeface="Arial" charset="0"/>
              </a:rPr>
              <a:t>http://upload.wikimedia.org/wikipedia/commons/thumb/6/62/Mapa_m%C4%9Bst_%C4%8CR.PNG/800px-Mapa_m%C4%9Bst_%C4%8CR.PNG</a:t>
            </a:r>
            <a:endParaRPr lang="cs-CZ" dirty="0">
              <a:solidFill>
                <a:srgbClr val="002060"/>
              </a:solidFill>
              <a:latin typeface="Arial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hlinkClick r:id="rId4"/>
              </a:rPr>
              <a:t>http://office.microsoft.com</a:t>
            </a:r>
            <a:r>
              <a:rPr lang="cs-CZ" dirty="0">
                <a:solidFill>
                  <a:srgbClr val="002060"/>
                </a:solidFill>
              </a:rPr>
              <a:t> - </a:t>
            </a:r>
            <a:r>
              <a:rPr lang="cs-CZ" dirty="0">
                <a:solidFill>
                  <a:prstClr val="black"/>
                </a:solidFill>
                <a:latin typeface="Arial" charset="0"/>
              </a:rPr>
              <a:t>otevřená 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galerie</a:t>
            </a:r>
          </a:p>
          <a:p>
            <a:pPr marL="0" indent="0" fontAlgn="base">
              <a:spcAft>
                <a:spcPct val="0"/>
              </a:spcAft>
              <a:buNone/>
            </a:pPr>
            <a:r>
              <a:rPr lang="cs-CZ">
                <a:solidFill>
                  <a:prstClr val="black"/>
                </a:solidFill>
                <a:latin typeface="Arial" charset="0"/>
              </a:rPr>
              <a:t>v</a:t>
            </a:r>
            <a:r>
              <a:rPr lang="cs-CZ" smtClean="0">
                <a:solidFill>
                  <a:prstClr val="black"/>
                </a:solidFill>
                <a:latin typeface="Arial" charset="0"/>
              </a:rPr>
              <a:t>lastní 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fotografie</a:t>
            </a:r>
            <a:endParaRPr lang="cs-CZ" dirty="0">
              <a:solidFill>
                <a:prstClr val="black"/>
              </a:solidFill>
              <a:latin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707</TotalTime>
  <Words>118</Words>
  <Application>Microsoft Office PowerPoint</Application>
  <PresentationFormat>Předvádění na obrazovce (4:3)</PresentationFormat>
  <Paragraphs>25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Prezentace aplikace PowerPoint</vt:lpstr>
      <vt:lpstr>Anotace</vt:lpstr>
      <vt:lpstr>Najdi na mapě kraje a jejich znaky</vt:lpstr>
      <vt:lpstr>Poznáš Řeky? </vt:lpstr>
      <vt:lpstr>Najděte zoo, kterou jste navštívili</vt:lpstr>
      <vt:lpstr>Která města jsou zakrytá?</vt:lpstr>
      <vt:lpstr>Která města jsou zakrytá?</vt:lpstr>
      <vt:lpstr>Která města jsou zakrytá?</vt:lpstr>
      <vt:lpstr>Která města jsou zakrytá?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68</cp:revision>
  <dcterms:created xsi:type="dcterms:W3CDTF">2011-08-21T15:31:45Z</dcterms:created>
  <dcterms:modified xsi:type="dcterms:W3CDTF">2013-10-23T16:23:01Z</dcterms:modified>
</cp:coreProperties>
</file>