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65" r:id="rId4"/>
    <p:sldId id="259" r:id="rId5"/>
    <p:sldId id="260" r:id="rId6"/>
    <p:sldId id="261" r:id="rId7"/>
    <p:sldId id="263" r:id="rId8"/>
    <p:sldId id="266" r:id="rId9"/>
    <p:sldId id="262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VY_32_INOVACE_8C_14_Královehradecký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Vlastivěda 4.třída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/>
            <a:t>: </a:t>
          </a:r>
          <a:r>
            <a:rPr lang="cs-CZ" sz="1500" kern="1200" smtClean="0"/>
            <a:t>Andrea Kolářová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VY_32_INOVACE_8C_14_Královehradecký kraj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smtClean="0"/>
            <a:t>: Vlastivěda 4.třída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rgbClr val="00B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9/Hradec_Kr%C3%A1lov%C3%A9_K2_-_9.jpg/800px-Hradec_Kr%C3%A1lov%C3%A9_K2_-_9.jpg" TargetMode="External"/><Relationship Id="rId7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7/Babi%C4%8D%C4%8Dino_%C3%BAdol%C3%AD%2C_pam%C3%A1tn%C3%ADk_Babi%C4%8Dky%2C_detail.jpg/800px-Babi%C4%8D%C4%8Dino_%C3%BAdol%C3%AD%2C_pam%C3%A1tn%C3%ADk_Babi%C4%8Dky%2C_detail.jpg" TargetMode="External"/><Relationship Id="rId5" Type="http://schemas.openxmlformats.org/officeDocument/2006/relationships/hyperlink" Target="http://upload.wikimedia.org/wikipedia/commons/thumb/0/0d/Hrad_Kost.jpg/800px-Hrad_Kost.jpg" TargetMode="External"/><Relationship Id="rId4" Type="http://schemas.openxmlformats.org/officeDocument/2006/relationships/hyperlink" Target="http://upload.wikimedia.org/wikipedia/commons/thumb/c/cc/Kralovehradecky_2.jpg/800px-Kralovehradecky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1203851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seznámení s krajem slouží první mapka, na které by žáci měli ukazovat významná místa kraje.</a:t>
            </a:r>
          </a:p>
          <a:p>
            <a:r>
              <a:rPr lang="cs-CZ" dirty="0" smtClean="0"/>
              <a:t>V dalších snímcích se žáci čtením a názornými obrázky seznamují s významnými místy kraje. V posledním snímku poznávají památky a kliknutím zkontrolují.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84" r="14994"/>
          <a:stretch/>
        </p:blipFill>
        <p:spPr>
          <a:xfrm>
            <a:off x="827584" y="678803"/>
            <a:ext cx="7488832" cy="6135538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10525"/>
            <a:ext cx="6965245" cy="1202485"/>
          </a:xfrm>
        </p:spPr>
        <p:txBody>
          <a:bodyPr/>
          <a:lstStyle/>
          <a:p>
            <a:r>
              <a:rPr lang="cs-CZ" dirty="0" smtClean="0"/>
              <a:t>Královehradecký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73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6965245" cy="1202485"/>
          </a:xfrm>
        </p:spPr>
        <p:txBody>
          <a:bodyPr/>
          <a:lstStyle/>
          <a:p>
            <a:r>
              <a:rPr lang="cs-CZ" dirty="0" smtClean="0"/>
              <a:t>Královehradecký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5404317" cy="3603812"/>
          </a:xfrm>
        </p:spPr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rajské město: Hradec Králové</a:t>
            </a:r>
          </a:p>
          <a:p>
            <a:r>
              <a:rPr lang="cs-CZ" dirty="0"/>
              <a:t>p</a:t>
            </a:r>
            <a:r>
              <a:rPr lang="cs-CZ" dirty="0" smtClean="0"/>
              <a:t>ohoří: Krkonoše, Orlické hory</a:t>
            </a:r>
          </a:p>
          <a:p>
            <a:r>
              <a:rPr lang="cs-CZ" dirty="0"/>
              <a:t>ř</a:t>
            </a:r>
            <a:r>
              <a:rPr lang="cs-CZ" dirty="0" smtClean="0"/>
              <a:t>eky: Labe, Orlice</a:t>
            </a:r>
          </a:p>
          <a:p>
            <a:r>
              <a:rPr lang="cs-CZ" dirty="0"/>
              <a:t>m</a:t>
            </a:r>
            <a:r>
              <a:rPr lang="cs-CZ" dirty="0" smtClean="0"/>
              <a:t>ěsta: Trutnov, Náchod, Jičín,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Vrchlabí, Dobruška…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5792" y="2060848"/>
            <a:ext cx="3240360" cy="4320480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>
            <a:off x="4072372" y="3573016"/>
            <a:ext cx="17957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4293096"/>
            <a:ext cx="2607422" cy="2348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83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00" r="3687" b="24967"/>
          <a:stretch/>
        </p:blipFill>
        <p:spPr>
          <a:xfrm>
            <a:off x="899592" y="3217316"/>
            <a:ext cx="7272808" cy="343779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Hradec Králové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roslulé výrobou klavírů značky </a:t>
            </a:r>
            <a:r>
              <a:rPr lang="cs-CZ" dirty="0" err="1" smtClean="0"/>
              <a:t>Petrof</a:t>
            </a:r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achovalé historické centrum a hradby</a:t>
            </a:r>
            <a:endParaRPr lang="cs-CZ" dirty="0"/>
          </a:p>
        </p:txBody>
      </p:sp>
      <p:pic>
        <p:nvPicPr>
          <p:cNvPr id="1027" name="Picture 3" descr="C:\Users\Andrea\AppData\Local\Microsoft\Windows\Temporary Internet Files\Content.IE5\858SS3H0\MC90044178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04" y="260647"/>
            <a:ext cx="2030827" cy="203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238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Krkonoše - Sněžka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7"/>
            <a:ext cx="6709360" cy="3603812"/>
          </a:xfrm>
        </p:spPr>
        <p:txBody>
          <a:bodyPr/>
          <a:lstStyle/>
          <a:p>
            <a:r>
              <a:rPr lang="cs-CZ" dirty="0" smtClean="0"/>
              <a:t>Sněžka je nejvyšší hora ČR, měří 1602 m n. m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026" y="2911250"/>
            <a:ext cx="4348938" cy="32617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2584" y="2911252"/>
            <a:ext cx="4379979" cy="3284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76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80728"/>
            <a:ext cx="3960440" cy="297033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628541"/>
            <a:ext cx="2942777" cy="220708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572000" y="1780319"/>
            <a:ext cx="47525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Náchod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8277" y="4797152"/>
            <a:ext cx="496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Broumov</a:t>
            </a:r>
            <a:endParaRPr lang="cs-CZ" sz="4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2595" y="181136"/>
            <a:ext cx="2132244" cy="159918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4036" y="65897"/>
            <a:ext cx="1305018" cy="17400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924944"/>
            <a:ext cx="3330661" cy="249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95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496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Police nad Metují</a:t>
            </a:r>
            <a:endParaRPr lang="cs-CZ" sz="4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27723"/>
            <a:ext cx="2736304" cy="36484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322708"/>
            <a:ext cx="3127896" cy="23459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85" y="4651181"/>
            <a:ext cx="2533464" cy="16889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5924" y="4572000"/>
            <a:ext cx="1524000" cy="2286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658" y="1700808"/>
            <a:ext cx="1791717" cy="268757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710249" y="1988840"/>
            <a:ext cx="294187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Jaké památky a přírodní zajímavosti jsou ve tvém městě a okolí?</a:t>
            </a:r>
            <a:endParaRPr lang="cs-CZ" sz="28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904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19" y="4557847"/>
            <a:ext cx="2688299" cy="20162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75146"/>
            <a:ext cx="2736304" cy="178885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926" y="3036483"/>
            <a:ext cx="2132931" cy="28439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695176"/>
            <a:ext cx="2839005" cy="18914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3115" y="4322554"/>
            <a:ext cx="1693912" cy="225854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24136" y="2720463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ZOO Dvůr Králové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3813611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Ratibořice – Babiččino údolí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3341920"/>
            <a:ext cx="24077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Třebechovice - betlém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9644" y="2586663"/>
            <a:ext cx="39752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Hrad Kost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55634" y="5880391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Teplicko- adršpašské skály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-6063" y="-171400"/>
            <a:ext cx="6965245" cy="1202485"/>
          </a:xfrm>
        </p:spPr>
        <p:txBody>
          <a:bodyPr/>
          <a:lstStyle/>
          <a:p>
            <a:r>
              <a:rPr lang="cs-CZ" dirty="0" smtClean="0"/>
              <a:t>Poznáš tato místa?_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383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119256"/>
            <a:ext cx="7344816" cy="4046047"/>
          </a:xfrm>
        </p:spPr>
        <p:txBody>
          <a:bodyPr>
            <a:normAutofit fontScale="62500" lnSpcReduction="20000"/>
          </a:bodyPr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http://upload.wikimedia.org/wikipedia/commons/thumb/0/09/Hradec_Kr%C3%A1lov%C3%A9_K2_-_9.jpg/800px-Hradec_Kr%C3%A1lov%C3%A9_K2_-_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9.jpg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http://upload.wikimedia.org/wikipedia/commons/thumb/4/4e/Nachod_01.JPG/800px-Nachod_01.JPG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upload.wikimedia.org/wikipedia/commons/thumb/c/cc/Kralovehradecky_2.jpg/800px-Kralovehradecky_2.jpg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5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5"/>
              </a:rPr>
              <a:t>upload.wikimedia.org/wikipedia/commons/thumb/0/0d/Hrad_Kost.jpg/800px-Hrad_Kost.jpg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6"/>
              </a:rPr>
              <a:t>http://upload.wikimedia.org/wikipedia/commons/thumb/e/e7/Babi%C4%8D%C4%8Dino_%C3%BAdol%C3%AD%2C_pam%C3%A1tn%C3%ADk_Babi%C4%8Dky%2C_detail.jpg/800px-Babi%C4%8D%C4%8Dino_%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6"/>
              </a:rPr>
              <a:t>C3%BAdol%C3%AD%2C_pam%C3%A1tn%C3%ADk_Babi%C4%8Dky%2C_detail.jpg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http://upload.wikimedia.org/wikipedia/commons/thumb/f/ff/Police_nad_Metuj%C3%AD_-_port%C3%A1l_kostela.jpg/400px-Police_nad_Metuj%C3%AD_-_port%C3%A1l_kostela.jpg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7"/>
              </a:rPr>
              <a:t>http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7"/>
              </a:rPr>
              <a:t>://office.microsoft.com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otevřená galerie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vlastní fotografie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337</TotalTime>
  <Words>215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Špendlík</vt:lpstr>
      <vt:lpstr>Prezentace aplikace PowerPoint</vt:lpstr>
      <vt:lpstr>Anotace</vt:lpstr>
      <vt:lpstr>Královehradecký kraj</vt:lpstr>
      <vt:lpstr>Královehradecký kraj</vt:lpstr>
      <vt:lpstr>Hradec Králové</vt:lpstr>
      <vt:lpstr>Krkonoše - Sněžka</vt:lpstr>
      <vt:lpstr>Prezentace aplikace PowerPoint</vt:lpstr>
      <vt:lpstr>Prezentace aplikace PowerPoint</vt:lpstr>
      <vt:lpstr>Poznáš tato místa?_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44</cp:revision>
  <dcterms:created xsi:type="dcterms:W3CDTF">2011-08-21T15:31:45Z</dcterms:created>
  <dcterms:modified xsi:type="dcterms:W3CDTF">2013-10-23T17:03:29Z</dcterms:modified>
</cp:coreProperties>
</file>