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5" r:id="rId4"/>
    <p:sldId id="264" r:id="rId5"/>
    <p:sldId id="266" r:id="rId6"/>
    <p:sldId id="267" r:id="rId7"/>
    <p:sldId id="268" r:id="rId8"/>
    <p:sldId id="269" r:id="rId9"/>
    <p:sldId id="270" r:id="rId10"/>
    <p:sldId id="271" r:id="rId11"/>
    <p:sldId id="273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4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VY_32_INOVACE_8C_15_Královehradecký k.-opakování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/>
            <a:t>: </a:t>
          </a:r>
          <a:r>
            <a:rPr lang="cs-CZ" sz="1300" kern="1200" smtClean="0"/>
            <a:t>Andrea Kolářová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VY_32_INOVACE_8C_15_Královehradecký k.-opakování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Vlastivěda 4.třída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trellis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e/Sn%C4%9B%C5%BEka%2C_from_R%C3%B3wnia_pod_%C5%9Anie%C5%BCk%C4%85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" TargetMode="External"/><Relationship Id="rId5" Type="http://schemas.openxmlformats.org/officeDocument/2006/relationships/hyperlink" Target="http://upload.wikimedia.org/wikipedia/commons/thumb/2/2e/Jarom%C4%9B%C5%99_Josefov_from_air_K2_-3.jpg/800px-Jarom%C4%9B%C5%99_Josefov_from_air_K2_-3.jpg" TargetMode="External"/><Relationship Id="rId4" Type="http://schemas.openxmlformats.org/officeDocument/2006/relationships/hyperlink" Target="http://upload.wikimedia.org/wikipedia/commons/4/45/D%C4%9Blost%C5%99eleck%C3%A1_tvrz_Dobro%C5%A1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643886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opakování učiva o Královehradeckém kraji.</a:t>
            </a:r>
          </a:p>
          <a:p>
            <a:r>
              <a:rPr lang="cs-CZ" dirty="0" smtClean="0"/>
              <a:t>Žáci sami odpovídají na otázky a zapisují si první nebo poslední písmeno odpovědi. Ze zapsaných písmen vyjde tajenka – tu si zkontrolují na posledním snímku.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Andrea\AppData\Local\Microsoft\Windows\Temporary Internet Files\Content.IE5\858SS3H0\MC9002005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71650"/>
            <a:ext cx="5340146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za 2"/>
          <p:cNvSpPr/>
          <p:nvPr/>
        </p:nvSpPr>
        <p:spPr>
          <a:xfrm rot="237885">
            <a:off x="806507" y="2007020"/>
            <a:ext cx="6451312" cy="1659215"/>
          </a:xfrm>
          <a:prstGeom prst="teardrop">
            <a:avLst>
              <a:gd name="adj" fmla="val 114546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4" r="14994"/>
          <a:stretch/>
        </p:blipFill>
        <p:spPr>
          <a:xfrm>
            <a:off x="827584" y="3793436"/>
            <a:ext cx="3528392" cy="2890782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Královehradecký kraj</a:t>
            </a:r>
            <a:br>
              <a:rPr lang="cs-CZ" dirty="0" smtClean="0"/>
            </a:br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Odpovídej na otázky a piš si první nebo poslední písmeno z odpovědi. Vyluštíš název královehradecké památky?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73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3080" y="745010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Kterému městu se říká město pohádky nebo město Rumcajse a Cipíska? (první písmeno)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803582" y="2948947"/>
            <a:ext cx="4224469" cy="31683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475991" y="2948947"/>
            <a:ext cx="4224469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52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pivo, které se vyrábí v Broumově?</a:t>
            </a:r>
            <a:r>
              <a:rPr lang="cs-CZ" dirty="0"/>
              <a:t> (první písmeno)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420888"/>
            <a:ext cx="4912320" cy="3684240"/>
          </a:xfrm>
          <a:prstGeom prst="rect">
            <a:avLst/>
          </a:prstGeom>
        </p:spPr>
      </p:pic>
      <p:pic>
        <p:nvPicPr>
          <p:cNvPr id="1027" name="Picture 3" descr="C:\Users\Andrea\AppData\Local\Microsoft\Windows\Temporary Internet Files\Content.IE5\4EZ2AW5U\MC90044179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31" y="2397222"/>
            <a:ext cx="2538423" cy="253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ndrea\AppData\Local\Microsoft\Windows\Temporary Internet Files\Content.IE5\4EZ2AW5U\MC90043488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821916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225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9383" y="836712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jmenuje nejvyšší hora Krkonoš i celé ČR? </a:t>
            </a:r>
            <a:r>
              <a:rPr lang="cs-CZ" dirty="0"/>
              <a:t>(první písmeno)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188" y="2492896"/>
            <a:ext cx="5155637" cy="3866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30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město ve kterém je největší český betlém?</a:t>
            </a:r>
            <a:r>
              <a:rPr lang="cs-CZ" dirty="0"/>
              <a:t> (</a:t>
            </a:r>
            <a:r>
              <a:rPr lang="cs-CZ" dirty="0" smtClean="0"/>
              <a:t>poslední </a:t>
            </a:r>
            <a:r>
              <a:rPr lang="cs-CZ" dirty="0"/>
              <a:t>písmeno)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487216"/>
            <a:ext cx="3134072" cy="41787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771852"/>
            <a:ext cx="3707362" cy="2470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282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ndrea\AppData\Local\Microsoft\Windows\Temporary Internet Files\Content.IE5\HWMI5TK6\MP9004049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76843"/>
            <a:ext cx="6973618" cy="4981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firma z Hradce Králové, která vyrábí klavíry? </a:t>
            </a:r>
            <a:r>
              <a:rPr lang="cs-CZ" dirty="0"/>
              <a:t>(</a:t>
            </a:r>
            <a:r>
              <a:rPr lang="cs-CZ" dirty="0" smtClean="0"/>
              <a:t>poslední </a:t>
            </a:r>
            <a:r>
              <a:rPr lang="cs-CZ" dirty="0"/>
              <a:t>písmeno)</a:t>
            </a:r>
          </a:p>
        </p:txBody>
      </p:sp>
    </p:spTree>
    <p:extLst>
      <p:ext uri="{BB962C8B-B14F-4D97-AF65-F5344CB8AC3E}">
        <p14:creationId xmlns:p14="http://schemas.microsoft.com/office/powerpoint/2010/main" val="121997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7653441" cy="120248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je ve Dvoře Králové?</a:t>
            </a:r>
            <a:br>
              <a:rPr lang="cs-CZ" dirty="0" smtClean="0"/>
            </a:br>
            <a:r>
              <a:rPr lang="cs-CZ" dirty="0"/>
              <a:t>(</a:t>
            </a:r>
            <a:r>
              <a:rPr lang="cs-CZ" dirty="0" smtClean="0"/>
              <a:t>poslední </a:t>
            </a:r>
            <a:r>
              <a:rPr lang="cs-CZ" dirty="0"/>
              <a:t>písmeno)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257232"/>
            <a:ext cx="4283968" cy="32129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344202"/>
            <a:ext cx="3960440" cy="29703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09618" y="593028"/>
            <a:ext cx="2659038" cy="1994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63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132856"/>
            <a:ext cx="5724128" cy="429309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vojenská pevnost v blízkosti </a:t>
            </a:r>
            <a:r>
              <a:rPr lang="cs-CZ" dirty="0" err="1" smtClean="0"/>
              <a:t>Náchoda</a:t>
            </a:r>
            <a:r>
              <a:rPr lang="cs-CZ" dirty="0" smtClean="0"/>
              <a:t>?</a:t>
            </a:r>
            <a:r>
              <a:rPr lang="cs-CZ" dirty="0"/>
              <a:t> (</a:t>
            </a:r>
            <a:r>
              <a:rPr lang="cs-CZ" dirty="0" smtClean="0"/>
              <a:t>poslední </a:t>
            </a:r>
            <a:r>
              <a:rPr lang="cs-CZ" dirty="0"/>
              <a:t>písmeno)</a:t>
            </a:r>
          </a:p>
        </p:txBody>
      </p:sp>
    </p:spTree>
    <p:extLst>
      <p:ext uri="{BB962C8B-B14F-4D97-AF65-F5344CB8AC3E}">
        <p14:creationId xmlns:p14="http://schemas.microsoft.com/office/powerpoint/2010/main" val="222672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19" r="9502" b="19588"/>
          <a:stretch/>
        </p:blipFill>
        <p:spPr>
          <a:xfrm>
            <a:off x="2890194" y="1907207"/>
            <a:ext cx="6049641" cy="3349100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80528" y="723852"/>
            <a:ext cx="5951776" cy="1183355"/>
          </a:xfrm>
        </p:spPr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35989" y="2060848"/>
            <a:ext cx="6975877" cy="3518205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</a:t>
            </a:r>
            <a:r>
              <a:rPr lang="cs-CZ" sz="2800" dirty="0" smtClean="0"/>
              <a:t>ičín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pat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cs-CZ" sz="2800" dirty="0" smtClean="0"/>
              <a:t>něžka</a:t>
            </a:r>
          </a:p>
          <a:p>
            <a:r>
              <a:rPr lang="cs-CZ" sz="2800" dirty="0" smtClean="0"/>
              <a:t>Třebechovic</a:t>
            </a:r>
            <a:r>
              <a:rPr lang="cs-CZ" sz="2800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sz="2800" dirty="0" err="1" smtClean="0"/>
              <a:t>Petro</a:t>
            </a:r>
            <a:r>
              <a:rPr lang="cs-CZ" sz="2800" dirty="0" err="1" smtClean="0">
                <a:solidFill>
                  <a:srgbClr val="FF0000"/>
                </a:solidFill>
              </a:rPr>
              <a:t>f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ZO</a:t>
            </a:r>
            <a:r>
              <a:rPr lang="cs-CZ" sz="2800" dirty="0" smtClean="0">
                <a:solidFill>
                  <a:srgbClr val="FF0000"/>
                </a:solidFill>
              </a:rPr>
              <a:t>O</a:t>
            </a:r>
          </a:p>
          <a:p>
            <a:r>
              <a:rPr lang="cs-CZ" sz="2800" dirty="0" err="1" smtClean="0"/>
              <a:t>Dobrošo</a:t>
            </a:r>
            <a:r>
              <a:rPr lang="cs-CZ" sz="2800" dirty="0" err="1" smtClean="0">
                <a:solidFill>
                  <a:srgbClr val="FF0000"/>
                </a:solidFill>
              </a:rPr>
              <a:t>v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4032" y="5283397"/>
            <a:ext cx="5954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Josefov – vojenská pevnost nedaleko Jaroměře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Andrea\AppData\Local\Microsoft\Windows\Temporary Internet Files\Content.IE5\858SS3H0\MC90020051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611" y="365529"/>
            <a:ext cx="1827886" cy="1541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Mrak 1"/>
          <p:cNvSpPr/>
          <p:nvPr/>
        </p:nvSpPr>
        <p:spPr>
          <a:xfrm>
            <a:off x="4716016" y="188640"/>
            <a:ext cx="2368595" cy="1080120"/>
          </a:xfrm>
          <a:prstGeom prst="clou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Výborně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8196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19257"/>
            <a:ext cx="8496944" cy="3603812"/>
          </a:xfrm>
        </p:spPr>
        <p:txBody>
          <a:bodyPr>
            <a:normAutofit fontScale="775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http://upload.wikimedia.org/wikipedia/commons/5/5e/Sn%C4%9B%C5%BEka%2C_from_R%C3%B3wnia_pod_%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C5%9Anie%C5%BCk%C4%85.jpg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4"/>
              </a:rPr>
              <a:t>http://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4"/>
              </a:rPr>
              <a:t>upload.wikimedia.org/wikipedia/commons/4/45/D%C4%9Blost%C5%99eleck%C3%A1_tvrz_Dobro%C5%A1ov.jpg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5"/>
              </a:rPr>
              <a:t>http://upload.wikimedia.org/wikipedia/commons/thumb/2/2e/Jarom%C4%9B%C5%99_Josefov_from_air_K2_-3.jpg/800px-Jarom%C4%9B%C5%99_Josefov_from_air_K2_-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5"/>
              </a:rPr>
              <a:t>3.jpg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>
                <a:solidFill>
                  <a:srgbClr val="002060"/>
                </a:solidFill>
                <a:latin typeface="Arial" charset="0"/>
              </a:rPr>
              <a:t>http://upload.wikimedia.org/wikipedia/commons/thumb/c/c7/T%C5%99ebechovice_-_radnice.jpg/800px-T%C5%99ebechovice_-_radnice.jpg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/>
              </a:rPr>
              <a:t>http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/>
              </a:rPr>
              <a:t>://office.microsoft.com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otevřená galerie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vlastní fotografie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391</TotalTime>
  <Words>239</Words>
  <Application>Microsoft Office PowerPoint</Application>
  <PresentationFormat>Předvádění na obrazovce (4:3)</PresentationFormat>
  <Paragraphs>35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Anotace</vt:lpstr>
      <vt:lpstr>Královehradecký kraj opakování</vt:lpstr>
      <vt:lpstr>Kterému městu se říká město pohádky nebo město Rumcajse a Cipíska? (první písmeno)</vt:lpstr>
      <vt:lpstr>Jak se jmenuje pivo, které se vyrábí v Broumově? (první písmeno)</vt:lpstr>
      <vt:lpstr>Jak se jmenuje nejvyšší hora Krkonoš i celé ČR? (první písmeno)</vt:lpstr>
      <vt:lpstr>Jak se jmenuje město ve kterém je největší český betlém? (poslední písmeno)</vt:lpstr>
      <vt:lpstr>Jak se jmenuje firma z Hradce Králové, která vyrábí klavíry? (poslední písmeno)</vt:lpstr>
      <vt:lpstr>Co je ve Dvoře Králové? (poslední písmeno)</vt:lpstr>
      <vt:lpstr>Jak se jmenuje vojenská pevnost v blízkosti Náchoda? (poslední písmeno)</vt:lpstr>
      <vt:lpstr>Správné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51</cp:revision>
  <dcterms:created xsi:type="dcterms:W3CDTF">2011-08-21T15:31:45Z</dcterms:created>
  <dcterms:modified xsi:type="dcterms:W3CDTF">2013-10-24T15:57:06Z</dcterms:modified>
</cp:coreProperties>
</file>