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EF3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smtClean="0"/>
            <a:t>VY_32_INOVACE_8C_17_Pardubický k. </a:t>
          </a:r>
          <a:r>
            <a:rPr lang="cs-CZ" dirty="0" smtClean="0"/>
            <a:t>-opakování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Vlastivěda 4.třída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/>
            <a:t>: </a:t>
          </a:r>
          <a:r>
            <a:rPr lang="cs-CZ" sz="1300" kern="1200" smtClean="0"/>
            <a:t>Andrea Kolářová</a:t>
          </a:r>
          <a:endParaRPr lang="cs-CZ" sz="13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smtClean="0"/>
            <a:t>VY_32_INOVACE_8C_17_Pardubický k. </a:t>
          </a:r>
          <a:r>
            <a:rPr lang="cs-CZ" sz="1300" kern="1200" dirty="0" smtClean="0"/>
            <a:t>-opakování</a:t>
          </a:r>
          <a:endParaRPr lang="cs-CZ" sz="13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Vlastivěda 4.třída</a:t>
          </a:r>
          <a:endParaRPr lang="cs-CZ" sz="13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CZ.1.07/1.4.00/21.1431</a:t>
          </a:r>
          <a:endParaRPr lang="cs-CZ" sz="13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CBE89E-E85E-47D5-83CB-0894EF96657D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A2ADA-5942-4842-B4E4-71F3568136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04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A2ADA-5942-4842-B4E4-71F3568136B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988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02CD3B8-8B97-4C13-ABBD-C0BF8712391E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6/6d/Chrudim_-_n%C3%A1m%C4%9Bst%C3%AD.jpg/800px-Chrudim_-_n%C3%A1m%C4%9Bst%C3%AD.jpg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604913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Prověření znalostí žáků o Pardubickém kraji zábavnou formou.</a:t>
            </a:r>
          </a:p>
          <a:p>
            <a:r>
              <a:rPr lang="cs-CZ" dirty="0" smtClean="0"/>
              <a:t>Žáci odpovídají na otázky a píší si na papír první nebo poslední písmeno – vyluští název nakladatelství.</a:t>
            </a:r>
          </a:p>
          <a:p>
            <a:r>
              <a:rPr lang="cs-CZ" dirty="0" smtClean="0"/>
              <a:t>Poslední snímek je kontrolní.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Andrea\AppData\Local\Microsoft\Windows\Temporary Internet Files\Content.IE5\KP7YBLQC\MC90042630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257" y="3284984"/>
            <a:ext cx="2808312" cy="370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Vývojový diagram: paměť se sekvenčním přístupem 7"/>
          <p:cNvSpPr/>
          <p:nvPr/>
        </p:nvSpPr>
        <p:spPr>
          <a:xfrm>
            <a:off x="1765889" y="3117161"/>
            <a:ext cx="4896544" cy="1751999"/>
          </a:xfrm>
          <a:prstGeom prst="flowChartMagneticTap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Pardubický kraj - opakování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9613" y="1916832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Odpovídej na otázky a piš si první nebo poslední písmeno z odpovědi. Vyluštíš název </a:t>
            </a:r>
            <a:r>
              <a:rPr lang="cs-CZ" sz="2400" dirty="0" smtClean="0"/>
              <a:t>nakladatelství  </a:t>
            </a:r>
            <a:r>
              <a:rPr lang="cs-CZ" sz="2400" dirty="0"/>
              <a:t>v </a:t>
            </a:r>
            <a:r>
              <a:rPr lang="cs-CZ" sz="2400" dirty="0" smtClean="0"/>
              <a:t>Litomyšli.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93860" y="3392995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Já jsem </a:t>
            </a:r>
            <a:r>
              <a:rPr lang="cs-CZ" dirty="0" err="1" smtClean="0">
                <a:solidFill>
                  <a:srgbClr val="FF0000"/>
                </a:solidFill>
                <a:latin typeface="Comic Sans MS" pitchFamily="66" charset="0"/>
              </a:rPr>
              <a:t>Lichožrout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 z knihy Pavla </a:t>
            </a:r>
            <a:r>
              <a:rPr lang="cs-CZ" dirty="0" err="1" smtClean="0">
                <a:solidFill>
                  <a:srgbClr val="FF0000"/>
                </a:solidFill>
                <a:latin typeface="Comic Sans MS" pitchFamily="66" charset="0"/>
              </a:rPr>
              <a:t>Šruta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latin typeface="Comic Sans MS" pitchFamily="66" charset="0"/>
              </a:rPr>
              <a:t>Lichožrouti</a:t>
            </a:r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,</a:t>
            </a:r>
          </a:p>
          <a:p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Vydalo mě nakladatelství z Litomyšle. Jaké?</a:t>
            </a:r>
            <a:endParaRPr lang="cs-CZ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029" name="Picture 5" descr="C:\Users\Andrea\AppData\Local\Microsoft\Windows\Temporary Internet Files\Content.IE5\4EZ2AW5U\MC9002812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75493"/>
            <a:ext cx="2304256" cy="258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83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se vyrábí v Pardubicích?</a:t>
            </a:r>
            <a:br>
              <a:rPr lang="cs-CZ" dirty="0" smtClean="0"/>
            </a:br>
            <a:r>
              <a:rPr lang="cs-CZ" dirty="0" smtClean="0"/>
              <a:t>(první písmeno)</a:t>
            </a:r>
            <a:endParaRPr lang="cs-CZ" dirty="0"/>
          </a:p>
        </p:txBody>
      </p:sp>
      <p:pic>
        <p:nvPicPr>
          <p:cNvPr id="2050" name="Picture 2" descr="C:\Users\Andrea\AppData\Local\Microsoft\Windows\Temporary Internet Files\Content.IE5\928V8WVT\MC90040462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2686720" cy="413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drea\AppData\Local\Microsoft\Windows\Temporary Internet Files\Content.IE5\4EZ2AW5U\MC900422909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633" y="2392929"/>
            <a:ext cx="2772320" cy="438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8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Která řeka protéká Chrudimí?</a:t>
            </a:r>
            <a:br>
              <a:rPr lang="cs-CZ" dirty="0" smtClean="0"/>
            </a:br>
            <a:r>
              <a:rPr lang="cs-CZ" dirty="0" smtClean="0"/>
              <a:t>(poslední písmeno)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204864"/>
            <a:ext cx="5940152" cy="395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0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-60000">
            <a:off x="840467" y="3376366"/>
            <a:ext cx="3064827" cy="1503037"/>
          </a:xfrm>
        </p:spPr>
        <p:txBody>
          <a:bodyPr>
            <a:noAutofit/>
          </a:bodyPr>
          <a:lstStyle/>
          <a:p>
            <a:r>
              <a:rPr lang="cs-CZ" sz="3200" dirty="0" smtClean="0"/>
              <a:t>Jak se jmenuje rodák z Litomyšle?</a:t>
            </a:r>
            <a:br>
              <a:rPr lang="cs-CZ" sz="3200" dirty="0" smtClean="0"/>
            </a:br>
            <a:r>
              <a:rPr lang="cs-CZ" sz="3200" dirty="0"/>
              <a:t>(první </a:t>
            </a:r>
            <a:r>
              <a:rPr lang="cs-CZ" sz="3200" dirty="0" smtClean="0"/>
              <a:t>písmeno z příjmení)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32656"/>
            <a:ext cx="3734009" cy="603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8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se jmenuje řeka, která protéká Pardubicemi?</a:t>
            </a:r>
            <a:br>
              <a:rPr lang="cs-CZ" dirty="0" smtClean="0"/>
            </a:br>
            <a:r>
              <a:rPr lang="cs-CZ" dirty="0"/>
              <a:t>(</a:t>
            </a:r>
            <a:r>
              <a:rPr lang="cs-CZ" dirty="0" smtClean="0"/>
              <a:t>poslední </a:t>
            </a:r>
            <a:r>
              <a:rPr lang="cs-CZ" dirty="0"/>
              <a:t>písmeno)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420888"/>
            <a:ext cx="5580112" cy="418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se chová v Kladrubech a Slatiňanech?</a:t>
            </a:r>
            <a:br>
              <a:rPr lang="cs-CZ" dirty="0" smtClean="0"/>
            </a:br>
            <a:r>
              <a:rPr lang="cs-CZ" dirty="0"/>
              <a:t>(první písmeno)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492896"/>
            <a:ext cx="5796136" cy="386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7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420888"/>
            <a:ext cx="6804248" cy="455884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98784" y="836712"/>
            <a:ext cx="9001000" cy="12024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 se jmenuje zřícenina hradu mezi Hradcem Králové a Pardubicemi.</a:t>
            </a:r>
            <a:br>
              <a:rPr lang="cs-CZ" dirty="0" smtClean="0"/>
            </a:br>
            <a:r>
              <a:rPr lang="cs-CZ" dirty="0"/>
              <a:t>(</a:t>
            </a:r>
            <a:r>
              <a:rPr lang="cs-CZ" dirty="0" smtClean="0"/>
              <a:t>poslední písmeno druhého názvu)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325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 to nakladatelství </a:t>
            </a:r>
            <a:r>
              <a:rPr lang="cs-CZ" dirty="0" smtClean="0">
                <a:solidFill>
                  <a:srgbClr val="FF0000"/>
                </a:solidFill>
              </a:rPr>
              <a:t>Paseka</a:t>
            </a:r>
            <a:r>
              <a:rPr lang="cs-CZ" dirty="0" smtClean="0"/>
              <a:t>, které vydává knihy pro děti </a:t>
            </a:r>
            <a:r>
              <a:rPr lang="cs-CZ" smtClean="0"/>
              <a:t>i    dospělé.   </a:t>
            </a:r>
            <a:endParaRPr lang="cs-CZ" dirty="0"/>
          </a:p>
        </p:txBody>
      </p:sp>
      <p:pic>
        <p:nvPicPr>
          <p:cNvPr id="5122" name="Picture 2" descr="C:\Users\Andrea\AppData\Local\Microsoft\Windows\Temporary Internet Files\Content.IE5\WW1TU2K2\MC9002812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1025222"/>
            <a:ext cx="1199584" cy="134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ndrea\AppData\Local\Microsoft\Windows\Temporary Internet Files\Content.IE5\WW1TU2K2\MP90039874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398" y="2132856"/>
            <a:ext cx="3302081" cy="462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3068960"/>
            <a:ext cx="295232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66"/>
                </a:solidFill>
              </a:rPr>
              <a:t>P</a:t>
            </a:r>
            <a:r>
              <a:rPr lang="cs-CZ" sz="2800" dirty="0" smtClean="0"/>
              <a:t>erník</a:t>
            </a:r>
          </a:p>
          <a:p>
            <a:r>
              <a:rPr lang="cs-CZ" sz="2800" dirty="0" smtClean="0"/>
              <a:t>Chrudimk</a:t>
            </a:r>
            <a:r>
              <a:rPr lang="cs-CZ" sz="2800" dirty="0" smtClean="0">
                <a:solidFill>
                  <a:srgbClr val="FF0066"/>
                </a:solidFill>
              </a:rPr>
              <a:t>a</a:t>
            </a:r>
          </a:p>
          <a:p>
            <a:r>
              <a:rPr lang="cs-CZ" sz="2800" dirty="0" smtClean="0">
                <a:solidFill>
                  <a:srgbClr val="FF0066"/>
                </a:solidFill>
              </a:rPr>
              <a:t>S</a:t>
            </a:r>
            <a:r>
              <a:rPr lang="cs-CZ" sz="2800" dirty="0" smtClean="0"/>
              <a:t>metana Bedřich</a:t>
            </a:r>
          </a:p>
          <a:p>
            <a:r>
              <a:rPr lang="cs-CZ" sz="2800" dirty="0" smtClean="0"/>
              <a:t>Lab</a:t>
            </a:r>
            <a:r>
              <a:rPr lang="cs-CZ" sz="2800" dirty="0" smtClean="0">
                <a:solidFill>
                  <a:srgbClr val="FF0066"/>
                </a:solidFill>
              </a:rPr>
              <a:t>e</a:t>
            </a:r>
          </a:p>
          <a:p>
            <a:r>
              <a:rPr lang="cs-CZ" sz="2800" dirty="0" smtClean="0">
                <a:solidFill>
                  <a:srgbClr val="FF0066"/>
                </a:solidFill>
              </a:rPr>
              <a:t>K</a:t>
            </a:r>
            <a:r>
              <a:rPr lang="cs-CZ" sz="2800" dirty="0" smtClean="0"/>
              <a:t>oně</a:t>
            </a:r>
          </a:p>
          <a:p>
            <a:r>
              <a:rPr lang="cs-CZ" sz="2800" dirty="0" smtClean="0"/>
              <a:t>Kunětická hor</a:t>
            </a:r>
            <a:r>
              <a:rPr lang="cs-CZ" sz="2800" dirty="0" smtClean="0">
                <a:solidFill>
                  <a:srgbClr val="FF0066"/>
                </a:solidFill>
              </a:rPr>
              <a:t>a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67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dirty="0">
                <a:solidFill>
                  <a:srgbClr val="002060"/>
                </a:solidFill>
                <a:latin typeface="Arial" charset="0"/>
              </a:rPr>
              <a:t> - otevřená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  <a:hlinkClick r:id="rId3"/>
              </a:rPr>
              <a:t>http://upload.wikimedia.org/wikipedia/commons/thumb/6/6d/Chrudim_-_n%C3%A1m%C4%9Bst%C3%AD.jpg/800px-Chrudim_-_</a:t>
            </a:r>
            <a:r>
              <a:rPr lang="cs-CZ" dirty="0" smtClean="0">
                <a:solidFill>
                  <a:srgbClr val="002060"/>
                </a:solidFill>
                <a:latin typeface="Arial" charset="0"/>
                <a:hlinkClick r:id="rId3"/>
              </a:rPr>
              <a:t>n%C3%A1m%C4%9Bst%C3%AD.jpg</a:t>
            </a:r>
            <a:endParaRPr lang="cs-CZ" dirty="0" smtClean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charset="0"/>
              </a:rPr>
              <a:t>http://upload.wikimedia.org/wikipedia/commons/thumb/b/b7/Kun%C4%9Btick%C3%A1_Hora_from_air_K2_-5.jpg/800px-Kun%C4%9Btick%C3%A1_Hora_from_air_K2_-5.jpg</a:t>
            </a:r>
            <a:endParaRPr lang="cs-CZ" dirty="0">
              <a:solidFill>
                <a:srgbClr val="002060"/>
              </a:solidFill>
              <a:latin typeface="Arial" charset="0"/>
            </a:endParaRP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hlinkClick r:id="rId4"/>
              </a:rPr>
              <a:t>http://office.microsoft.com</a:t>
            </a:r>
            <a:r>
              <a:rPr lang="cs-CZ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otevřená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lastní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fotografie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Vlastní 1">
      <a:majorFont>
        <a:latin typeface="Wickenden Cafe NDP"/>
        <a:ea typeface=""/>
        <a:cs typeface=""/>
      </a:majorFont>
      <a:minorFont>
        <a:latin typeface="Wickenden Cafe NDP"/>
        <a:ea typeface=""/>
        <a:cs typeface="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628</TotalTime>
  <Words>204</Words>
  <Application>Microsoft Office PowerPoint</Application>
  <PresentationFormat>Předvádění na obrazovce (4:3)</PresentationFormat>
  <Paragraphs>33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Špendlík</vt:lpstr>
      <vt:lpstr>Prezentace aplikace PowerPoint</vt:lpstr>
      <vt:lpstr>Anotace</vt:lpstr>
      <vt:lpstr>Pardubický kraj - opakování</vt:lpstr>
      <vt:lpstr>Co se vyrábí v Pardubicích? (první písmeno)</vt:lpstr>
      <vt:lpstr>Která řeka protéká Chrudimí? (poslední písmeno)</vt:lpstr>
      <vt:lpstr>Jak se jmenuje rodák z Litomyšle? (první písmeno z příjmení)</vt:lpstr>
      <vt:lpstr>Jak se jmenuje řeka, která protéká Pardubicemi? (poslední písmeno)</vt:lpstr>
      <vt:lpstr>Co se chová v Kladrubech a Slatiňanech? (první písmeno)</vt:lpstr>
      <vt:lpstr>Jak se jmenuje zřícenina hradu mezi Hradcem Králové a Pardubicemi. (poslední písmeno druhého názvu)</vt:lpstr>
      <vt:lpstr>Je to nakladatelství Paseka, které vydává knihy pro děti i    dospělé.  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67</cp:revision>
  <dcterms:created xsi:type="dcterms:W3CDTF">2011-08-21T15:31:45Z</dcterms:created>
  <dcterms:modified xsi:type="dcterms:W3CDTF">2013-10-24T16:13:55Z</dcterms:modified>
</cp:coreProperties>
</file>