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8" r:id="rId1"/>
  </p:sldMasterIdLst>
  <p:sldIdLst>
    <p:sldId id="256" r:id="rId2"/>
    <p:sldId id="257" r:id="rId3"/>
    <p:sldId id="259" r:id="rId4"/>
    <p:sldId id="261" r:id="rId5"/>
    <p:sldId id="262" r:id="rId6"/>
    <p:sldId id="263" r:id="rId7"/>
    <p:sldId id="260" r:id="rId8"/>
    <p:sldId id="264" r:id="rId9"/>
    <p:sldId id="266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8D5DE"/>
    <a:srgbClr val="EF31D4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961" autoAdjust="0"/>
  </p:normalViewPr>
  <p:slideViewPr>
    <p:cSldViewPr>
      <p:cViewPr varScale="1">
        <p:scale>
          <a:sx n="81" d="100"/>
          <a:sy n="81" d="100"/>
        </p:scale>
        <p:origin x="-105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jpeg"/><Relationship Id="rId1" Type="http://schemas.openxmlformats.org/officeDocument/2006/relationships/image" Target="../media/image14.jp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jpeg"/><Relationship Id="rId1" Type="http://schemas.openxmlformats.org/officeDocument/2006/relationships/image" Target="../media/image14.jp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Andrea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VY_32_INOVACE_8C_19_ČR - </a:t>
          </a:r>
          <a:r>
            <a:rPr lang="cs-CZ" dirty="0" smtClean="0"/>
            <a:t>opakování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Vlastivěda 4.třída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27841FC-125B-4AE3-87D8-EE237882F951}" type="doc">
      <dgm:prSet loTypeId="urn:microsoft.com/office/officeart/2008/layout/HexagonCluster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8630280-17D6-439E-9C93-989CD56D36FF}">
      <dgm:prSet phldrT="[Text]"/>
      <dgm:spPr/>
      <dgm:t>
        <a:bodyPr/>
        <a:lstStyle/>
        <a:p>
          <a:r>
            <a:rPr lang="cs-CZ" dirty="0" smtClean="0"/>
            <a:t>Katedrála sv. Víta</a:t>
          </a:r>
          <a:endParaRPr lang="cs-CZ" dirty="0"/>
        </a:p>
      </dgm:t>
    </dgm:pt>
    <dgm:pt modelId="{47ED08BD-18A9-442C-9856-46DBFE02B0AC}" type="parTrans" cxnId="{50D24458-369A-46A5-95EF-AA0E8FDA6C94}">
      <dgm:prSet/>
      <dgm:spPr/>
      <dgm:t>
        <a:bodyPr/>
        <a:lstStyle/>
        <a:p>
          <a:endParaRPr lang="cs-CZ"/>
        </a:p>
      </dgm:t>
    </dgm:pt>
    <dgm:pt modelId="{B98B2075-033D-4595-8CBF-29C8FF1E2BB3}" type="sibTrans" cxnId="{50D24458-369A-46A5-95EF-AA0E8FDA6C94}">
      <dgm:prSet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9000" r="-19000"/>
          </a:stretch>
        </a:blipFill>
      </dgm:spPr>
      <dgm:t>
        <a:bodyPr/>
        <a:lstStyle/>
        <a:p>
          <a:endParaRPr lang="cs-CZ"/>
        </a:p>
      </dgm:t>
    </dgm:pt>
    <dgm:pt modelId="{A2EAB548-AB09-4568-BB9E-2E854C425641}">
      <dgm:prSet phldrT="[Text]"/>
      <dgm:spPr/>
      <dgm:t>
        <a:bodyPr/>
        <a:lstStyle/>
        <a:p>
          <a:r>
            <a:rPr lang="cs-CZ" dirty="0" smtClean="0"/>
            <a:t>Týnský chrám</a:t>
          </a:r>
          <a:endParaRPr lang="cs-CZ" dirty="0"/>
        </a:p>
      </dgm:t>
    </dgm:pt>
    <dgm:pt modelId="{F95D9F5C-4F8F-42E0-9E42-3C5F6D1BE596}" type="parTrans" cxnId="{67EB7B95-AC2D-4FBC-9ED3-6A7C011BE872}">
      <dgm:prSet/>
      <dgm:spPr/>
      <dgm:t>
        <a:bodyPr/>
        <a:lstStyle/>
        <a:p>
          <a:endParaRPr lang="cs-CZ"/>
        </a:p>
      </dgm:t>
    </dgm:pt>
    <dgm:pt modelId="{189B98ED-D123-4826-BC59-653C48840C8C}" type="sibTrans" cxnId="{67EB7B95-AC2D-4FBC-9ED3-6A7C011BE872}">
      <dgm:prSet/>
      <dgm:spPr>
        <a:blipFill>
          <a:blip xmlns:r="http://schemas.openxmlformats.org/officeDocument/2006/relationships"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3000" b="-23000"/>
          </a:stretch>
        </a:blipFill>
      </dgm:spPr>
      <dgm:t>
        <a:bodyPr/>
        <a:lstStyle/>
        <a:p>
          <a:endParaRPr lang="cs-CZ"/>
        </a:p>
      </dgm:t>
    </dgm:pt>
    <dgm:pt modelId="{229696B1-6C7F-46D0-9D02-217FCDA76EB1}">
      <dgm:prSet phldrT="[Text]"/>
      <dgm:spPr/>
      <dgm:t>
        <a:bodyPr/>
        <a:lstStyle/>
        <a:p>
          <a:r>
            <a:rPr lang="cs-CZ" dirty="0" smtClean="0"/>
            <a:t>Vyšehrad</a:t>
          </a:r>
          <a:endParaRPr lang="cs-CZ" dirty="0"/>
        </a:p>
      </dgm:t>
    </dgm:pt>
    <dgm:pt modelId="{D65E499D-A322-42B1-871F-F2D42EE12B0C}" type="parTrans" cxnId="{A0319C77-0EEF-4C9F-A436-4BA8424CBF3C}">
      <dgm:prSet/>
      <dgm:spPr/>
      <dgm:t>
        <a:bodyPr/>
        <a:lstStyle/>
        <a:p>
          <a:endParaRPr lang="cs-CZ"/>
        </a:p>
      </dgm:t>
    </dgm:pt>
    <dgm:pt modelId="{9A4EBB68-1AD8-4683-9297-6D7645B6C622}" type="sibTrans" cxnId="{A0319C77-0EEF-4C9F-A436-4BA8424CBF3C}">
      <dgm:prSet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7000" r="-7000"/>
          </a:stretch>
        </a:blipFill>
      </dgm:spPr>
      <dgm:t>
        <a:bodyPr/>
        <a:lstStyle/>
        <a:p>
          <a:endParaRPr lang="cs-CZ"/>
        </a:p>
      </dgm:t>
    </dgm:pt>
    <dgm:pt modelId="{DD2CE011-D69A-47BC-A5B8-EA8D1B4D8D81}" type="pres">
      <dgm:prSet presAssocID="{627841FC-125B-4AE3-87D8-EE237882F951}" presName="Name0" presStyleCnt="0">
        <dgm:presLayoutVars>
          <dgm:chMax val="21"/>
          <dgm:chPref val="21"/>
        </dgm:presLayoutVars>
      </dgm:prSet>
      <dgm:spPr/>
      <dgm:t>
        <a:bodyPr/>
        <a:lstStyle/>
        <a:p>
          <a:endParaRPr lang="cs-CZ"/>
        </a:p>
      </dgm:t>
    </dgm:pt>
    <dgm:pt modelId="{D3512CA4-55C1-4629-8E86-48625FE0D06E}" type="pres">
      <dgm:prSet presAssocID="{B8630280-17D6-439E-9C93-989CD56D36FF}" presName="text1" presStyleCnt="0"/>
      <dgm:spPr/>
    </dgm:pt>
    <dgm:pt modelId="{E8515DED-6599-401A-8874-1AF2984AE0EE}" type="pres">
      <dgm:prSet presAssocID="{B8630280-17D6-439E-9C93-989CD56D36FF}" presName="textRepeatNode" presStyleLbl="alignNode1" presStyleIdx="0" presStyleCnt="3" custLinFactNeighborX="8037" custLinFactNeighborY="3502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F91B7A4-702D-4C9C-977C-DF5060ABD020}" type="pres">
      <dgm:prSet presAssocID="{B8630280-17D6-439E-9C93-989CD56D36FF}" presName="textaccent1" presStyleCnt="0"/>
      <dgm:spPr/>
    </dgm:pt>
    <dgm:pt modelId="{7BDDD69D-B95F-430C-BF5E-5C4EEA1608F3}" type="pres">
      <dgm:prSet presAssocID="{B8630280-17D6-439E-9C93-989CD56D36FF}" presName="accentRepeatNode" presStyleLbl="solidAlignAcc1" presStyleIdx="0" presStyleCnt="6"/>
      <dgm:spPr/>
    </dgm:pt>
    <dgm:pt modelId="{212EE289-C45F-4558-821E-C482B4F49701}" type="pres">
      <dgm:prSet presAssocID="{B98B2075-033D-4595-8CBF-29C8FF1E2BB3}" presName="image1" presStyleCnt="0"/>
      <dgm:spPr/>
    </dgm:pt>
    <dgm:pt modelId="{0DAB37BB-DAE2-425F-B75B-538A9569DD1C}" type="pres">
      <dgm:prSet presAssocID="{B98B2075-033D-4595-8CBF-29C8FF1E2BB3}" presName="imageRepeatNode" presStyleLbl="alignAcc1" presStyleIdx="0" presStyleCnt="3" custScaleX="159969" custScaleY="162874"/>
      <dgm:spPr/>
      <dgm:t>
        <a:bodyPr/>
        <a:lstStyle/>
        <a:p>
          <a:endParaRPr lang="cs-CZ"/>
        </a:p>
      </dgm:t>
    </dgm:pt>
    <dgm:pt modelId="{6313406C-CF26-4098-8B48-BD69C5964649}" type="pres">
      <dgm:prSet presAssocID="{B98B2075-033D-4595-8CBF-29C8FF1E2BB3}" presName="imageaccent1" presStyleCnt="0"/>
      <dgm:spPr/>
    </dgm:pt>
    <dgm:pt modelId="{3009681C-A8DC-42A1-AC95-E4424342DEFC}" type="pres">
      <dgm:prSet presAssocID="{B98B2075-033D-4595-8CBF-29C8FF1E2BB3}" presName="accentRepeatNode" presStyleLbl="solidAlignAcc1" presStyleIdx="1" presStyleCnt="6" custLinFactY="95341" custLinFactNeighborX="60059" custLinFactNeighborY="100000"/>
      <dgm:spPr/>
    </dgm:pt>
    <dgm:pt modelId="{D05433CC-143C-4215-818C-4AC3B7832948}" type="pres">
      <dgm:prSet presAssocID="{A2EAB548-AB09-4568-BB9E-2E854C425641}" presName="text2" presStyleCnt="0"/>
      <dgm:spPr/>
    </dgm:pt>
    <dgm:pt modelId="{4C3D75ED-CDDF-464F-902F-D4C73A8F4CDD}" type="pres">
      <dgm:prSet presAssocID="{A2EAB548-AB09-4568-BB9E-2E854C425641}" presName="textRepeatNode" presStyleLbl="alignNode1" presStyleIdx="1" presStyleCnt="3" custLinFactNeighborX="-18869" custLinFactNeighborY="969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70E93E-FBF8-4A61-A9E5-12D5B138641F}" type="pres">
      <dgm:prSet presAssocID="{A2EAB548-AB09-4568-BB9E-2E854C425641}" presName="textaccent2" presStyleCnt="0"/>
      <dgm:spPr/>
    </dgm:pt>
    <dgm:pt modelId="{5F5C1115-F023-47B1-BC24-21912985ADA3}" type="pres">
      <dgm:prSet presAssocID="{A2EAB548-AB09-4568-BB9E-2E854C425641}" presName="accentRepeatNode" presStyleLbl="solidAlignAcc1" presStyleIdx="2" presStyleCnt="6"/>
      <dgm:spPr/>
    </dgm:pt>
    <dgm:pt modelId="{BD33D342-62B4-49BF-959B-CC494A3644B3}" type="pres">
      <dgm:prSet presAssocID="{189B98ED-D123-4826-BC59-653C48840C8C}" presName="image2" presStyleCnt="0"/>
      <dgm:spPr/>
    </dgm:pt>
    <dgm:pt modelId="{83E7F6D7-6D44-43E4-998C-9301547FA593}" type="pres">
      <dgm:prSet presAssocID="{189B98ED-D123-4826-BC59-653C48840C8C}" presName="imageRepeatNode" presStyleLbl="alignAcc1" presStyleIdx="1" presStyleCnt="3" custScaleX="141352" custScaleY="143443" custLinFactNeighborX="3446" custLinFactNeighborY="-186"/>
      <dgm:spPr/>
      <dgm:t>
        <a:bodyPr/>
        <a:lstStyle/>
        <a:p>
          <a:endParaRPr lang="cs-CZ"/>
        </a:p>
      </dgm:t>
    </dgm:pt>
    <dgm:pt modelId="{44408D36-47AA-4DD3-9C07-BDB39A586460}" type="pres">
      <dgm:prSet presAssocID="{189B98ED-D123-4826-BC59-653C48840C8C}" presName="imageaccent2" presStyleCnt="0"/>
      <dgm:spPr/>
    </dgm:pt>
    <dgm:pt modelId="{C9E22F24-1062-40FA-925C-EF07FC9F7652}" type="pres">
      <dgm:prSet presAssocID="{189B98ED-D123-4826-BC59-653C48840C8C}" presName="accentRepeatNode" presStyleLbl="solidAlignAcc1" presStyleIdx="3" presStyleCnt="6" custLinFactX="300000" custLinFactY="260499" custLinFactNeighborX="334947" custLinFactNeighborY="300000"/>
      <dgm:spPr/>
    </dgm:pt>
    <dgm:pt modelId="{A59347C6-0F6A-440B-8DB4-CC9C0D4EDF66}" type="pres">
      <dgm:prSet presAssocID="{229696B1-6C7F-46D0-9D02-217FCDA76EB1}" presName="text3" presStyleCnt="0"/>
      <dgm:spPr/>
    </dgm:pt>
    <dgm:pt modelId="{4DF7326C-B5A1-4D4A-9E87-178C5A97E334}" type="pres">
      <dgm:prSet presAssocID="{229696B1-6C7F-46D0-9D02-217FCDA76EB1}" presName="textRepeatNode" presStyleLbl="alignNode1" presStyleIdx="2" presStyleCnt="3" custLinFactNeighborX="1901" custLinFactNeighborY="-61791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C703B7A-CBB7-458E-9CA6-F2FB0716C419}" type="pres">
      <dgm:prSet presAssocID="{229696B1-6C7F-46D0-9D02-217FCDA76EB1}" presName="textaccent3" presStyleCnt="0"/>
      <dgm:spPr/>
    </dgm:pt>
    <dgm:pt modelId="{49BA591B-3CBC-49E3-AC3C-0701BAB1340C}" type="pres">
      <dgm:prSet presAssocID="{229696B1-6C7F-46D0-9D02-217FCDA76EB1}" presName="accentRepeatNode" presStyleLbl="solidAlignAcc1" presStyleIdx="4" presStyleCnt="6" custLinFactX="200000" custLinFactY="22391" custLinFactNeighborX="285319" custLinFactNeighborY="100000"/>
      <dgm:spPr/>
    </dgm:pt>
    <dgm:pt modelId="{ADA6C225-6B26-4B93-B4A8-A974A45AB125}" type="pres">
      <dgm:prSet presAssocID="{9A4EBB68-1AD8-4683-9297-6D7645B6C622}" presName="image3" presStyleCnt="0"/>
      <dgm:spPr/>
    </dgm:pt>
    <dgm:pt modelId="{26C3CBF3-7DE0-4848-BBC4-558FBCE832D0}" type="pres">
      <dgm:prSet presAssocID="{9A4EBB68-1AD8-4683-9297-6D7645B6C622}" presName="imageRepeatNode" presStyleLbl="alignAcc1" presStyleIdx="2" presStyleCnt="3" custScaleX="141541" custScaleY="138253" custLinFactNeighborX="34166" custLinFactNeighborY="-20238"/>
      <dgm:spPr/>
      <dgm:t>
        <a:bodyPr/>
        <a:lstStyle/>
        <a:p>
          <a:endParaRPr lang="cs-CZ"/>
        </a:p>
      </dgm:t>
    </dgm:pt>
    <dgm:pt modelId="{B7023219-EB42-410F-B364-20876E094EB5}" type="pres">
      <dgm:prSet presAssocID="{9A4EBB68-1AD8-4683-9297-6D7645B6C622}" presName="imageaccent3" presStyleCnt="0"/>
      <dgm:spPr/>
    </dgm:pt>
    <dgm:pt modelId="{497F228C-7F8A-4B30-8A23-20A689CE61D3}" type="pres">
      <dgm:prSet presAssocID="{9A4EBB68-1AD8-4683-9297-6D7645B6C622}" presName="accentRepeatNode" presStyleLbl="solidAlignAcc1" presStyleIdx="5" presStyleCnt="6" custLinFactX="414121" custLinFactY="200000" custLinFactNeighborX="500000" custLinFactNeighborY="286570"/>
      <dgm:spPr/>
    </dgm:pt>
  </dgm:ptLst>
  <dgm:cxnLst>
    <dgm:cxn modelId="{85C79BEB-881B-49C8-BCC0-C10617E265C4}" type="presOf" srcId="{9A4EBB68-1AD8-4683-9297-6D7645B6C622}" destId="{26C3CBF3-7DE0-4848-BBC4-558FBCE832D0}" srcOrd="0" destOrd="0" presId="urn:microsoft.com/office/officeart/2008/layout/HexagonCluster"/>
    <dgm:cxn modelId="{A2E07045-3649-431E-ADEA-EA82FC3F5A0E}" type="presOf" srcId="{A2EAB548-AB09-4568-BB9E-2E854C425641}" destId="{4C3D75ED-CDDF-464F-902F-D4C73A8F4CDD}" srcOrd="0" destOrd="0" presId="urn:microsoft.com/office/officeart/2008/layout/HexagonCluster"/>
    <dgm:cxn modelId="{936CE660-620F-4599-853B-BD355E6B111A}" type="presOf" srcId="{B8630280-17D6-439E-9C93-989CD56D36FF}" destId="{E8515DED-6599-401A-8874-1AF2984AE0EE}" srcOrd="0" destOrd="0" presId="urn:microsoft.com/office/officeart/2008/layout/HexagonCluster"/>
    <dgm:cxn modelId="{325C1D0E-CE20-44BF-82C4-6BCD0DC7DC19}" type="presOf" srcId="{189B98ED-D123-4826-BC59-653C48840C8C}" destId="{83E7F6D7-6D44-43E4-998C-9301547FA593}" srcOrd="0" destOrd="0" presId="urn:microsoft.com/office/officeart/2008/layout/HexagonCluster"/>
    <dgm:cxn modelId="{461441EA-2F31-49F2-8B0D-D1782D47FEE4}" type="presOf" srcId="{B98B2075-033D-4595-8CBF-29C8FF1E2BB3}" destId="{0DAB37BB-DAE2-425F-B75B-538A9569DD1C}" srcOrd="0" destOrd="0" presId="urn:microsoft.com/office/officeart/2008/layout/HexagonCluster"/>
    <dgm:cxn modelId="{A0319C77-0EEF-4C9F-A436-4BA8424CBF3C}" srcId="{627841FC-125B-4AE3-87D8-EE237882F951}" destId="{229696B1-6C7F-46D0-9D02-217FCDA76EB1}" srcOrd="2" destOrd="0" parTransId="{D65E499D-A322-42B1-871F-F2D42EE12B0C}" sibTransId="{9A4EBB68-1AD8-4683-9297-6D7645B6C622}"/>
    <dgm:cxn modelId="{67EB7B95-AC2D-4FBC-9ED3-6A7C011BE872}" srcId="{627841FC-125B-4AE3-87D8-EE237882F951}" destId="{A2EAB548-AB09-4568-BB9E-2E854C425641}" srcOrd="1" destOrd="0" parTransId="{F95D9F5C-4F8F-42E0-9E42-3C5F6D1BE596}" sibTransId="{189B98ED-D123-4826-BC59-653C48840C8C}"/>
    <dgm:cxn modelId="{43E78F5C-000A-4604-8EB4-D0D57E81E41C}" type="presOf" srcId="{229696B1-6C7F-46D0-9D02-217FCDA76EB1}" destId="{4DF7326C-B5A1-4D4A-9E87-178C5A97E334}" srcOrd="0" destOrd="0" presId="urn:microsoft.com/office/officeart/2008/layout/HexagonCluster"/>
    <dgm:cxn modelId="{50D24458-369A-46A5-95EF-AA0E8FDA6C94}" srcId="{627841FC-125B-4AE3-87D8-EE237882F951}" destId="{B8630280-17D6-439E-9C93-989CD56D36FF}" srcOrd="0" destOrd="0" parTransId="{47ED08BD-18A9-442C-9856-46DBFE02B0AC}" sibTransId="{B98B2075-033D-4595-8CBF-29C8FF1E2BB3}"/>
    <dgm:cxn modelId="{FEC8874E-D15B-4ADF-8A52-064A529FBDEA}" type="presOf" srcId="{627841FC-125B-4AE3-87D8-EE237882F951}" destId="{DD2CE011-D69A-47BC-A5B8-EA8D1B4D8D81}" srcOrd="0" destOrd="0" presId="urn:microsoft.com/office/officeart/2008/layout/HexagonCluster"/>
    <dgm:cxn modelId="{2CB8D9B0-8910-4F6D-B949-B26C7010B177}" type="presParOf" srcId="{DD2CE011-D69A-47BC-A5B8-EA8D1B4D8D81}" destId="{D3512CA4-55C1-4629-8E86-48625FE0D06E}" srcOrd="0" destOrd="0" presId="urn:microsoft.com/office/officeart/2008/layout/HexagonCluster"/>
    <dgm:cxn modelId="{02622318-E8D4-41BE-AC38-AD72011A7BEE}" type="presParOf" srcId="{D3512CA4-55C1-4629-8E86-48625FE0D06E}" destId="{E8515DED-6599-401A-8874-1AF2984AE0EE}" srcOrd="0" destOrd="0" presId="urn:microsoft.com/office/officeart/2008/layout/HexagonCluster"/>
    <dgm:cxn modelId="{353745F6-D119-4D3E-A701-E79FB57EB4B8}" type="presParOf" srcId="{DD2CE011-D69A-47BC-A5B8-EA8D1B4D8D81}" destId="{0F91B7A4-702D-4C9C-977C-DF5060ABD020}" srcOrd="1" destOrd="0" presId="urn:microsoft.com/office/officeart/2008/layout/HexagonCluster"/>
    <dgm:cxn modelId="{44E23272-F843-478F-84BB-4CE5DADD1245}" type="presParOf" srcId="{0F91B7A4-702D-4C9C-977C-DF5060ABD020}" destId="{7BDDD69D-B95F-430C-BF5E-5C4EEA1608F3}" srcOrd="0" destOrd="0" presId="urn:microsoft.com/office/officeart/2008/layout/HexagonCluster"/>
    <dgm:cxn modelId="{A447D589-6D78-47E5-BD37-B1C5CB5897FA}" type="presParOf" srcId="{DD2CE011-D69A-47BC-A5B8-EA8D1B4D8D81}" destId="{212EE289-C45F-4558-821E-C482B4F49701}" srcOrd="2" destOrd="0" presId="urn:microsoft.com/office/officeart/2008/layout/HexagonCluster"/>
    <dgm:cxn modelId="{2D7F1944-4ACF-4D3D-BC76-872278D14457}" type="presParOf" srcId="{212EE289-C45F-4558-821E-C482B4F49701}" destId="{0DAB37BB-DAE2-425F-B75B-538A9569DD1C}" srcOrd="0" destOrd="0" presId="urn:microsoft.com/office/officeart/2008/layout/HexagonCluster"/>
    <dgm:cxn modelId="{8EB8300C-925D-4B7A-98DF-105FBBF0AFC4}" type="presParOf" srcId="{DD2CE011-D69A-47BC-A5B8-EA8D1B4D8D81}" destId="{6313406C-CF26-4098-8B48-BD69C5964649}" srcOrd="3" destOrd="0" presId="urn:microsoft.com/office/officeart/2008/layout/HexagonCluster"/>
    <dgm:cxn modelId="{E9B20759-1C33-462B-A9DC-1CC9FF6D9887}" type="presParOf" srcId="{6313406C-CF26-4098-8B48-BD69C5964649}" destId="{3009681C-A8DC-42A1-AC95-E4424342DEFC}" srcOrd="0" destOrd="0" presId="urn:microsoft.com/office/officeart/2008/layout/HexagonCluster"/>
    <dgm:cxn modelId="{D9193F2C-22DC-485E-B5C4-7B9ABB738FD7}" type="presParOf" srcId="{DD2CE011-D69A-47BC-A5B8-EA8D1B4D8D81}" destId="{D05433CC-143C-4215-818C-4AC3B7832948}" srcOrd="4" destOrd="0" presId="urn:microsoft.com/office/officeart/2008/layout/HexagonCluster"/>
    <dgm:cxn modelId="{3ED8804E-AA05-401E-8021-E3BA2981DA59}" type="presParOf" srcId="{D05433CC-143C-4215-818C-4AC3B7832948}" destId="{4C3D75ED-CDDF-464F-902F-D4C73A8F4CDD}" srcOrd="0" destOrd="0" presId="urn:microsoft.com/office/officeart/2008/layout/HexagonCluster"/>
    <dgm:cxn modelId="{F0126867-FF91-47B7-B5F0-37584A0F84CF}" type="presParOf" srcId="{DD2CE011-D69A-47BC-A5B8-EA8D1B4D8D81}" destId="{6770E93E-FBF8-4A61-A9E5-12D5B138641F}" srcOrd="5" destOrd="0" presId="urn:microsoft.com/office/officeart/2008/layout/HexagonCluster"/>
    <dgm:cxn modelId="{924761A5-B8C8-4877-9AAF-F9B1B567AB53}" type="presParOf" srcId="{6770E93E-FBF8-4A61-A9E5-12D5B138641F}" destId="{5F5C1115-F023-47B1-BC24-21912985ADA3}" srcOrd="0" destOrd="0" presId="urn:microsoft.com/office/officeart/2008/layout/HexagonCluster"/>
    <dgm:cxn modelId="{3F20FB9E-2E05-4E0A-89E7-43526373FCC8}" type="presParOf" srcId="{DD2CE011-D69A-47BC-A5B8-EA8D1B4D8D81}" destId="{BD33D342-62B4-49BF-959B-CC494A3644B3}" srcOrd="6" destOrd="0" presId="urn:microsoft.com/office/officeart/2008/layout/HexagonCluster"/>
    <dgm:cxn modelId="{90E7EB6E-C3B9-44D2-B06F-595DA2AF1D0F}" type="presParOf" srcId="{BD33D342-62B4-49BF-959B-CC494A3644B3}" destId="{83E7F6D7-6D44-43E4-998C-9301547FA593}" srcOrd="0" destOrd="0" presId="urn:microsoft.com/office/officeart/2008/layout/HexagonCluster"/>
    <dgm:cxn modelId="{367FE7E6-DD28-4489-9DEC-93BE1B11C8BA}" type="presParOf" srcId="{DD2CE011-D69A-47BC-A5B8-EA8D1B4D8D81}" destId="{44408D36-47AA-4DD3-9C07-BDB39A586460}" srcOrd="7" destOrd="0" presId="urn:microsoft.com/office/officeart/2008/layout/HexagonCluster"/>
    <dgm:cxn modelId="{6A0618DA-8666-49BE-AD8A-D0C890157D86}" type="presParOf" srcId="{44408D36-47AA-4DD3-9C07-BDB39A586460}" destId="{C9E22F24-1062-40FA-925C-EF07FC9F7652}" srcOrd="0" destOrd="0" presId="urn:microsoft.com/office/officeart/2008/layout/HexagonCluster"/>
    <dgm:cxn modelId="{FE0CB8EF-C376-4E6B-86DE-B48BE4C4D7B3}" type="presParOf" srcId="{DD2CE011-D69A-47BC-A5B8-EA8D1B4D8D81}" destId="{A59347C6-0F6A-440B-8DB4-CC9C0D4EDF66}" srcOrd="8" destOrd="0" presId="urn:microsoft.com/office/officeart/2008/layout/HexagonCluster"/>
    <dgm:cxn modelId="{9F244FF9-E98C-476C-823F-B99322A771C6}" type="presParOf" srcId="{A59347C6-0F6A-440B-8DB4-CC9C0D4EDF66}" destId="{4DF7326C-B5A1-4D4A-9E87-178C5A97E334}" srcOrd="0" destOrd="0" presId="urn:microsoft.com/office/officeart/2008/layout/HexagonCluster"/>
    <dgm:cxn modelId="{5DAAC162-DCB2-4F42-A737-6446E8753970}" type="presParOf" srcId="{DD2CE011-D69A-47BC-A5B8-EA8D1B4D8D81}" destId="{6C703B7A-CBB7-458E-9CA6-F2FB0716C419}" srcOrd="9" destOrd="0" presId="urn:microsoft.com/office/officeart/2008/layout/HexagonCluster"/>
    <dgm:cxn modelId="{9419DA2D-6F26-43E6-B43B-3275DEB6772F}" type="presParOf" srcId="{6C703B7A-CBB7-458E-9CA6-F2FB0716C419}" destId="{49BA591B-3CBC-49E3-AC3C-0701BAB1340C}" srcOrd="0" destOrd="0" presId="urn:microsoft.com/office/officeart/2008/layout/HexagonCluster"/>
    <dgm:cxn modelId="{3DDB77C8-FCDF-4383-9E0E-CFF0DD88B2BC}" type="presParOf" srcId="{DD2CE011-D69A-47BC-A5B8-EA8D1B4D8D81}" destId="{ADA6C225-6B26-4B93-B4A8-A974A45AB125}" srcOrd="10" destOrd="0" presId="urn:microsoft.com/office/officeart/2008/layout/HexagonCluster"/>
    <dgm:cxn modelId="{B3B225AF-A881-4366-BC79-8CC436905619}" type="presParOf" srcId="{ADA6C225-6B26-4B93-B4A8-A974A45AB125}" destId="{26C3CBF3-7DE0-4848-BBC4-558FBCE832D0}" srcOrd="0" destOrd="0" presId="urn:microsoft.com/office/officeart/2008/layout/HexagonCluster"/>
    <dgm:cxn modelId="{876EBB42-BE70-4C4B-85B8-19037010E2AD}" type="presParOf" srcId="{DD2CE011-D69A-47BC-A5B8-EA8D1B4D8D81}" destId="{B7023219-EB42-410F-B364-20876E094EB5}" srcOrd="11" destOrd="0" presId="urn:microsoft.com/office/officeart/2008/layout/HexagonCluster"/>
    <dgm:cxn modelId="{16D49B6C-884B-45A2-AEF2-C722596EBC0C}" type="presParOf" srcId="{B7023219-EB42-410F-B364-20876E094EB5}" destId="{497F228C-7F8A-4B30-8A23-20A689CE61D3}" srcOrd="0" destOrd="0" presId="urn:microsoft.com/office/officeart/2008/layout/HexagonCluster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40000"/>
                <a:satMod val="115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0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100000"/>
                <a:satMod val="150000"/>
              </a:schemeClr>
            </a:gs>
          </a:gsLst>
          <a:lin ang="7800000" scaled="0"/>
        </a:gradFill>
        <a:ln>
          <a:noFill/>
        </a:ln>
        <a:effectLst>
          <a:innerShdw blurRad="76200" dist="25400" dir="13500000">
            <a:srgbClr val="FFFFFF">
              <a:alpha val="75000"/>
            </a:srgbClr>
          </a:innerShdw>
          <a:reflection blurRad="63500" stA="35000" endPos="35000" dist="12700" dir="5400000" sy="-100000" rotWithShape="0"/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innerShdw blurRad="76200" dist="25400" dir="13500000">
            <a:srgbClr val="FFFFFF">
              <a:alpha val="75000"/>
            </a:srgbClr>
          </a:innerShdw>
          <a:reflection blurRad="63500" stA="35000" endPos="35000" dist="12700" dir="5400000" sy="-100000" rotWithShape="0"/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shade val="40000"/>
                <a:satMod val="115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6667"/>
                <a:shade val="90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100000"/>
                <a:satMod val="150000"/>
              </a:schemeClr>
            </a:gs>
          </a:gsLst>
          <a:lin ang="7800000" scaled="0"/>
        </a:gradFill>
        <a:ln>
          <a:noFill/>
        </a:ln>
        <a:effectLst>
          <a:innerShdw blurRad="76200" dist="25400" dir="13500000">
            <a:srgbClr val="FFFFFF">
              <a:alpha val="75000"/>
            </a:srgbClr>
          </a:innerShdw>
          <a:reflection blurRad="63500" stA="35000" endPos="35000" dist="12700" dir="5400000" sy="-100000" rotWithShape="0"/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innerShdw blurRad="76200" dist="25400" dir="13500000">
            <a:srgbClr val="FFFFFF">
              <a:alpha val="75000"/>
            </a:srgbClr>
          </a:innerShdw>
          <a:reflection blurRad="63500" stA="35000" endPos="35000" dist="12700" dir="5400000" sy="-100000" rotWithShape="0"/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shade val="40000"/>
                <a:satMod val="115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3333"/>
                <a:shade val="90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100000"/>
                <a:satMod val="150000"/>
              </a:schemeClr>
            </a:gs>
          </a:gsLst>
          <a:lin ang="7800000" scaled="0"/>
        </a:gradFill>
        <a:ln>
          <a:noFill/>
        </a:ln>
        <a:effectLst>
          <a:innerShdw blurRad="76200" dist="25400" dir="13500000">
            <a:srgbClr val="FFFFFF">
              <a:alpha val="75000"/>
            </a:srgbClr>
          </a:innerShdw>
          <a:reflection blurRad="63500" stA="35000" endPos="35000" dist="12700" dir="5400000" sy="-100000" rotWithShape="0"/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innerShdw blurRad="76200" dist="25400" dir="13500000">
            <a:srgbClr val="FFFFFF">
              <a:alpha val="75000"/>
            </a:srgbClr>
          </a:innerShdw>
          <a:reflection blurRad="63500" stA="35000" endPos="35000" dist="12700" dir="5400000" sy="-100000" rotWithShape="0"/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Autor</a:t>
          </a:r>
          <a:r>
            <a:rPr lang="cs-CZ" sz="1500" kern="1200"/>
            <a:t>: </a:t>
          </a:r>
          <a:r>
            <a:rPr lang="cs-CZ" sz="1500" kern="1200" smtClean="0"/>
            <a:t>Andrea Kolářová</a:t>
          </a:r>
          <a:endParaRPr lang="cs-CZ" sz="15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40000"/>
                <a:satMod val="115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0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100000"/>
                <a:satMod val="150000"/>
              </a:schemeClr>
            </a:gs>
          </a:gsLst>
          <a:lin ang="7800000" scaled="0"/>
        </a:gradFill>
        <a:ln>
          <a:noFill/>
        </a:ln>
        <a:effectLst>
          <a:innerShdw blurRad="76200" dist="25400" dir="13500000">
            <a:srgbClr val="FFFFFF">
              <a:alpha val="75000"/>
            </a:srgbClr>
          </a:innerShdw>
          <a:reflection blurRad="63500" stA="35000" endPos="35000" dist="12700" dir="5400000" sy="-100000" rotWithShape="0"/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innerShdw blurRad="76200" dist="25400" dir="13500000">
            <a:srgbClr val="FFFFFF">
              <a:alpha val="75000"/>
            </a:srgbClr>
          </a:innerShdw>
          <a:reflection blurRad="63500" stA="35000" endPos="35000" dist="12700" dir="5400000" sy="-100000" rotWithShape="0"/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Název </a:t>
          </a:r>
          <a:r>
            <a:rPr lang="cs-CZ" sz="1500" kern="1200"/>
            <a:t>: </a:t>
          </a:r>
          <a:r>
            <a:rPr lang="cs-CZ" sz="1500" kern="1200" smtClean="0"/>
            <a:t>VY_32_INOVACE_8C_19_ČR - </a:t>
          </a:r>
          <a:r>
            <a:rPr lang="cs-CZ" sz="1500" kern="1200" dirty="0" smtClean="0"/>
            <a:t>opakování</a:t>
          </a:r>
          <a:endParaRPr lang="cs-CZ" sz="15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shade val="40000"/>
                <a:satMod val="115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6667"/>
                <a:shade val="90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100000"/>
                <a:satMod val="150000"/>
              </a:schemeClr>
            </a:gs>
          </a:gsLst>
          <a:lin ang="7800000" scaled="0"/>
        </a:gradFill>
        <a:ln>
          <a:noFill/>
        </a:ln>
        <a:effectLst>
          <a:innerShdw blurRad="76200" dist="25400" dir="13500000">
            <a:srgbClr val="FFFFFF">
              <a:alpha val="75000"/>
            </a:srgbClr>
          </a:innerShdw>
          <a:reflection blurRad="63500" stA="35000" endPos="35000" dist="12700" dir="5400000" sy="-100000" rotWithShape="0"/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innerShdw blurRad="76200" dist="25400" dir="13500000">
            <a:srgbClr val="FFFFFF">
              <a:alpha val="75000"/>
            </a:srgbClr>
          </a:innerShdw>
          <a:reflection blurRad="63500" stA="35000" endPos="35000" dist="12700" dir="5400000" sy="-100000" rotWithShape="0"/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Téma</a:t>
          </a:r>
          <a:r>
            <a:rPr lang="cs-CZ" sz="1500" kern="1200" dirty="0" smtClean="0"/>
            <a:t>: Vlastivěda 4.třída</a:t>
          </a:r>
          <a:endParaRPr lang="cs-CZ" sz="15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shade val="40000"/>
                <a:satMod val="115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3333"/>
                <a:shade val="90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100000"/>
                <a:satMod val="150000"/>
              </a:schemeClr>
            </a:gs>
          </a:gsLst>
          <a:lin ang="7800000" scaled="0"/>
        </a:gradFill>
        <a:ln>
          <a:noFill/>
        </a:ln>
        <a:effectLst>
          <a:innerShdw blurRad="76200" dist="25400" dir="13500000">
            <a:srgbClr val="FFFFFF">
              <a:alpha val="75000"/>
            </a:srgbClr>
          </a:innerShdw>
          <a:reflection blurRad="63500" stA="35000" endPos="35000" dist="12700" dir="5400000" sy="-100000" rotWithShape="0"/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innerShdw blurRad="76200" dist="25400" dir="13500000">
            <a:srgbClr val="FFFFFF">
              <a:alpha val="75000"/>
            </a:srgbClr>
          </a:innerShdw>
          <a:reflection blurRad="63500" stA="35000" endPos="35000" dist="12700" dir="5400000" sy="-100000" rotWithShape="0"/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Číslo projektu</a:t>
          </a:r>
          <a:r>
            <a:rPr lang="cs-CZ" sz="1500" kern="1200" dirty="0" smtClean="0"/>
            <a:t>: CZ.1.07/1.4.00/21.1431</a:t>
          </a:r>
          <a:endParaRPr lang="cs-CZ" sz="15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40000"/>
                <a:satMod val="115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0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100000"/>
                <a:satMod val="150000"/>
              </a:schemeClr>
            </a:gs>
          </a:gsLst>
          <a:lin ang="7800000" scaled="0"/>
        </a:gradFill>
        <a:ln>
          <a:noFill/>
        </a:ln>
        <a:effectLst>
          <a:innerShdw blurRad="76200" dist="25400" dir="13500000">
            <a:srgbClr val="FFFFFF">
              <a:alpha val="75000"/>
            </a:srgbClr>
          </a:innerShdw>
          <a:reflection blurRad="63500" stA="35000" endPos="35000" dist="12700" dir="5400000" sy="-100000" rotWithShape="0"/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innerShdw blurRad="76200" dist="25400" dir="13500000">
            <a:srgbClr val="FFFFFF">
              <a:alpha val="75000"/>
            </a:srgbClr>
          </a:innerShdw>
          <a:reflection blurRad="63500" stA="35000" endPos="35000" dist="12700" dir="5400000" sy="-100000" rotWithShape="0"/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 dirty="0"/>
        </a:p>
      </dsp:txBody>
      <dsp:txXfrm>
        <a:off x="2009023" y="2418029"/>
        <a:ext cx="4687720" cy="40180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515DED-6599-401A-8874-1AF2984AE0EE}">
      <dsp:nvSpPr>
        <dsp:cNvPr id="0" name=""/>
        <dsp:cNvSpPr/>
      </dsp:nvSpPr>
      <dsp:spPr>
        <a:xfrm>
          <a:off x="2304258" y="4241023"/>
          <a:ext cx="2347172" cy="2023672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44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35560" rIns="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Katedrála sv. Víta</a:t>
          </a:r>
          <a:endParaRPr lang="cs-CZ" sz="2800" kern="1200" dirty="0"/>
        </a:p>
      </dsp:txBody>
      <dsp:txXfrm>
        <a:off x="2668495" y="4555059"/>
        <a:ext cx="1618698" cy="1395600"/>
      </dsp:txXfrm>
    </dsp:sp>
    <dsp:sp modelId="{7BDDD69D-B95F-430C-BF5E-5C4EEA1608F3}">
      <dsp:nvSpPr>
        <dsp:cNvPr id="0" name=""/>
        <dsp:cNvSpPr/>
      </dsp:nvSpPr>
      <dsp:spPr>
        <a:xfrm>
          <a:off x="2176592" y="4649107"/>
          <a:ext cx="274811" cy="236852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44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AB37BB-DAE2-425F-B75B-538A9569DD1C}">
      <dsp:nvSpPr>
        <dsp:cNvPr id="0" name=""/>
        <dsp:cNvSpPr/>
      </dsp:nvSpPr>
      <dsp:spPr>
        <a:xfrm>
          <a:off x="-594544" y="2032560"/>
          <a:ext cx="3754748" cy="3296036"/>
        </a:xfrm>
        <a:prstGeom prst="hexagon">
          <a:avLst>
            <a:gd name="adj" fmla="val 25000"/>
            <a:gd name="vf" fmla="val 115470"/>
          </a:avLst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9000" r="-19000"/>
          </a:stretch>
        </a:blipFill>
        <a:ln w="444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09681C-A8DC-42A1-AC95-E4424342DEFC}">
      <dsp:nvSpPr>
        <dsp:cNvPr id="0" name=""/>
        <dsp:cNvSpPr/>
      </dsp:nvSpPr>
      <dsp:spPr>
        <a:xfrm>
          <a:off x="1872207" y="4887756"/>
          <a:ext cx="274811" cy="236852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44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3D75ED-CDDF-464F-902F-D4C73A8F4CDD}">
      <dsp:nvSpPr>
        <dsp:cNvPr id="0" name=""/>
        <dsp:cNvSpPr/>
      </dsp:nvSpPr>
      <dsp:spPr>
        <a:xfrm>
          <a:off x="3672419" y="2664292"/>
          <a:ext cx="2347172" cy="2023672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44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35560" rIns="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Týnský chrám</a:t>
          </a:r>
          <a:endParaRPr lang="cs-CZ" sz="2800" kern="1200" dirty="0"/>
        </a:p>
      </dsp:txBody>
      <dsp:txXfrm>
        <a:off x="4036656" y="2978328"/>
        <a:ext cx="1618698" cy="1395600"/>
      </dsp:txXfrm>
    </dsp:sp>
    <dsp:sp modelId="{5F5C1115-F023-47B1-BC24-21912985ADA3}">
      <dsp:nvSpPr>
        <dsp:cNvPr id="0" name=""/>
        <dsp:cNvSpPr/>
      </dsp:nvSpPr>
      <dsp:spPr>
        <a:xfrm>
          <a:off x="5719905" y="4398888"/>
          <a:ext cx="274811" cy="236852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44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E7F6D7-6D44-43E4-998C-9301547FA593}">
      <dsp:nvSpPr>
        <dsp:cNvPr id="0" name=""/>
        <dsp:cNvSpPr/>
      </dsp:nvSpPr>
      <dsp:spPr>
        <a:xfrm>
          <a:off x="5629697" y="3312361"/>
          <a:ext cx="3317775" cy="2902816"/>
        </a:xfrm>
        <a:prstGeom prst="hexagon">
          <a:avLst>
            <a:gd name="adj" fmla="val 25000"/>
            <a:gd name="vf" fmla="val 115470"/>
          </a:avLst>
        </a:prstGeom>
        <a:blipFill>
          <a:blip xmlns:r="http://schemas.openxmlformats.org/officeDocument/2006/relationships"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3000" b="-23000"/>
          </a:stretch>
        </a:blipFill>
        <a:ln w="444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E22F24-1062-40FA-925C-EF07FC9F7652}">
      <dsp:nvSpPr>
        <dsp:cNvPr id="0" name=""/>
        <dsp:cNvSpPr/>
      </dsp:nvSpPr>
      <dsp:spPr>
        <a:xfrm>
          <a:off x="7920881" y="5976663"/>
          <a:ext cx="274811" cy="236852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44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F7326C-B5A1-4D4A-9E87-178C5A97E334}">
      <dsp:nvSpPr>
        <dsp:cNvPr id="0" name=""/>
        <dsp:cNvSpPr/>
      </dsp:nvSpPr>
      <dsp:spPr>
        <a:xfrm>
          <a:off x="2160236" y="288032"/>
          <a:ext cx="2347172" cy="2023672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44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35560" rIns="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Vyšehrad</a:t>
          </a:r>
          <a:endParaRPr lang="cs-CZ" sz="2800" kern="1200" dirty="0"/>
        </a:p>
      </dsp:txBody>
      <dsp:txXfrm>
        <a:off x="2524473" y="602068"/>
        <a:ext cx="1618698" cy="1395600"/>
      </dsp:txXfrm>
    </dsp:sp>
    <dsp:sp modelId="{49BA591B-3CBC-49E3-AC3C-0701BAB1340C}">
      <dsp:nvSpPr>
        <dsp:cNvPr id="0" name=""/>
        <dsp:cNvSpPr/>
      </dsp:nvSpPr>
      <dsp:spPr>
        <a:xfrm>
          <a:off x="5040560" y="1872207"/>
          <a:ext cx="274811" cy="236852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44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C3CBF3-7DE0-4848-BBC4-558FBCE832D0}">
      <dsp:nvSpPr>
        <dsp:cNvPr id="0" name=""/>
        <dsp:cNvSpPr/>
      </dsp:nvSpPr>
      <dsp:spPr>
        <a:xfrm>
          <a:off x="4429723" y="0"/>
          <a:ext cx="3322211" cy="2797787"/>
        </a:xfrm>
        <a:prstGeom prst="hexagon">
          <a:avLst>
            <a:gd name="adj" fmla="val 25000"/>
            <a:gd name="vf" fmla="val 115470"/>
          </a:avLst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7000" r="-7000"/>
          </a:stretch>
        </a:blipFill>
        <a:ln w="444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7F228C-7F8A-4B30-8A23-20A689CE61D3}">
      <dsp:nvSpPr>
        <dsp:cNvPr id="0" name=""/>
        <dsp:cNvSpPr/>
      </dsp:nvSpPr>
      <dsp:spPr>
        <a:xfrm>
          <a:off x="6696744" y="2473863"/>
          <a:ext cx="274811" cy="236852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44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HexagonCluster">
  <dgm:title val=""/>
  <dgm:desc val=""/>
  <dgm:catLst>
    <dgm:cat type="picture" pri="21000"/>
    <dgm:cat type="relationship" pri="3200"/>
    <dgm:cat type="pictureconvert" pri="21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clrData>
  <dgm:layoutNode name="Name0">
    <dgm:varLst>
      <dgm:chMax val="21"/>
      <dgm:chPref val="21"/>
    </dgm:varLst>
    <dgm:shape xmlns:r="http://schemas.openxmlformats.org/officeDocument/2006/relationships" r:blip="">
      <dgm:adjLst/>
    </dgm:shape>
    <dgm:choose name="Name1">
      <dgm:if name="Name2" axis="ch" ptType="node" func="cnt" op="equ" val="1">
        <dgm:alg type="composite">
          <dgm:param type="ar" val="1.3871"/>
        </dgm:alg>
        <dgm:constrLst>
          <dgm:constr type="primFontSz" for="des" ptType="node" op="equ" val="65"/>
          <dgm:constr type="l" for="ch" forName="text1" refType="w" fact="0.4525"/>
          <dgm:constr type="t" for="ch" forName="text1" refType="h" fact="0.346"/>
          <dgm:constr type="w" for="ch" forName="text1" refType="w" fact="0.5475"/>
          <dgm:constr type="h" for="ch" forName="text1" refType="h" fact="0.654"/>
          <dgm:constr type="l" for="ch" forName="textaccent1" refType="w" fact="0.4652"/>
          <dgm:constr type="t" for="ch" forName="textaccent1" refType="h" fact="0.6348"/>
          <dgm:constr type="w" for="ch" forName="textaccent1" refType="w" fact="0.0639"/>
          <dgm:constr type="h" for="ch" forName="textaccent1" refType="h" fact="0.0765"/>
          <dgm:constr type="l" for="ch" forName="image1" refType="w" fact="0"/>
          <dgm:constr type="t" for="ch" forName="image1" refType="h" fact="0"/>
          <dgm:constr type="w" for="ch" forName="image1" refType="w" fact="0.5468"/>
          <dgm:constr type="h" for="ch" forName="image1" refType="h" fact="0.6538"/>
          <dgm:constr type="l" for="ch" forName="imageaccent1" refType="w" fact="0.3702"/>
          <dgm:constr type="t" for="ch" forName="imageaccent1" refType="h" fact="0.5633"/>
          <dgm:constr type="w" for="ch" forName="imageaccent1" refType="w" fact="0.0639"/>
          <dgm:constr type="h" for="ch" forName="imageaccent1" refType="h" fact="0.0765"/>
        </dgm:constrLst>
      </dgm:if>
      <dgm:if name="Name3" axis="ch" ptType="node" func="cnt" op="equ" val="2">
        <dgm:alg type="composite">
          <dgm:param type="ar" val="2.6443"/>
        </dgm:alg>
        <dgm:constrLst>
          <dgm:constr type="primFontSz" for="des" ptType="node" op="equ" val="65"/>
          <dgm:constr type="l" for="ch" forName="text1" refType="w" fact="0.2383"/>
          <dgm:constr type="t" for="ch" forName="text1" refType="h" fact="0.3501"/>
          <dgm:constr type="w" for="ch" forName="text1" refType="w" fact="0.285"/>
          <dgm:constr type="h" for="ch" forName="text1" refType="h" fact="0.6499"/>
          <dgm:constr type="l" for="ch" forName="textaccent1" refType="w" fact="0.2472"/>
          <dgm:constr type="t" for="ch" forName="textaccent1" refType="h" fact="0.6371"/>
          <dgm:constr type="w" for="ch" forName="textaccent1" refType="w" fact="0.0333"/>
          <dgm:constr type="h" for="ch" forName="textaccent1" refType="h" fact="0.076"/>
          <dgm:constr type="l" for="ch" forName="image1" refType="w" fact="0"/>
          <dgm:constr type="t" for="ch" forName="image1" refType="h" fact="0"/>
          <dgm:constr type="w" for="ch" forName="image1" refType="w" fact="0.285"/>
          <dgm:constr type="h" for="ch" forName="image1" refType="h" fact="0.6499"/>
          <dgm:constr type="l" for="ch" forName="imageaccent1" refType="w" fact="0.1942"/>
          <dgm:constr type="t" for="ch" forName="imageaccent1" refType="h" fact="0.5602"/>
          <dgm:constr type="w" for="ch" forName="imageaccent1" refType="w" fact="0.0333"/>
          <dgm:constr type="h" for="ch" forName="imageaccent1" refType="h" fact="0.076"/>
          <dgm:constr type="l" for="ch" forName="text2" refType="w" fact="0.4767"/>
          <dgm:constr type="t" for="ch" forName="text2" refType="h" fact="0"/>
          <dgm:constr type="w" for="ch" forName="text2" refType="w" fact="0.285"/>
          <dgm:constr type="h" for="ch" forName="text2" refType="h" fact="0.6499"/>
          <dgm:constr type="l" for="ch" forName="textaccent2" refType="w" fact="0.6709"/>
          <dgm:constr type="t" for="ch" forName="textaccent2" refType="h" fact="0.5602"/>
          <dgm:constr type="w" for="ch" forName="textaccent2" refType="w" fact="0.0333"/>
          <dgm:constr type="h" for="ch" forName="textaccent2" refType="h" fact="0.076"/>
          <dgm:constr type="l" for="ch" forName="image2" refType="w" fact="0.715"/>
          <dgm:constr type="t" for="ch" forName="image2" refType="h" fact="0.3501"/>
          <dgm:constr type="w" for="ch" forName="image2" refType="w" fact="0.285"/>
          <dgm:constr type="h" for="ch" forName="image2" refType="h" fact="0.6499"/>
          <dgm:constr type="l" for="ch" forName="imageaccent2" refType="w" fact="0.7239"/>
          <dgm:constr type="t" for="ch" forName="imageaccent2" refType="h" fact="0.6371"/>
          <dgm:constr type="w" for="ch" forName="imageaccent2" refType="w" fact="0.0333"/>
          <dgm:constr type="h" for="ch" forName="imageaccent2" refType="h" fact="0.076"/>
        </dgm:constrLst>
      </dgm:if>
      <dgm:if name="Name4" axis="ch" ptType="node" func="cnt" op="equ" val="3">
        <dgm:alg type="composite">
          <dgm:param type="ar" val="1.5623"/>
        </dgm:alg>
        <dgm:constrLst>
          <dgm:constr type="primFontSz" for="des" ptType="node" op="equ" val="65"/>
          <dgm:constr type="l" for="ch" forName="text1" refType="w" fact="0.2402"/>
          <dgm:constr type="t" for="ch" forName="text1" refType="h" fact="0.6215"/>
          <dgm:constr type="w" for="ch" forName="text1" refType="w" fact="0.281"/>
          <dgm:constr type="h" for="ch" forName="text1" refType="h" fact="0.3785"/>
          <dgm:constr type="l" for="ch" forName="textaccent1" refType="w" fact="0.2475"/>
          <dgm:constr type="t" for="ch" forName="textaccent1" refType="h" fact="0.7886"/>
          <dgm:constr type="w" for="ch" forName="textaccent1" refType="w" fact="0.0329"/>
          <dgm:constr type="h" for="ch" forName="textaccent1" refType="h" fact="0.0443"/>
          <dgm:constr type="l" for="ch" forName="image1" refType="w" fact="0"/>
          <dgm:constr type="t" for="ch" forName="image1" refType="h" fact="0.4182"/>
          <dgm:constr type="w" for="ch" forName="image1" refType="w" fact="0.281"/>
          <dgm:constr type="h" for="ch" forName="image1" refType="h" fact="0.3785"/>
          <dgm:constr type="l" for="ch" forName="imageaccent1" refType="w" fact="0.1913"/>
          <dgm:constr type="t" for="ch" forName="imageaccent1" refType="h" fact="0.7467"/>
          <dgm:constr type="w" for="ch" forName="imageaccent1" refType="w" fact="0.0329"/>
          <dgm:constr type="h" for="ch" forName="imageaccent1" refType="h" fact="0.0443"/>
          <dgm:constr type="l" for="ch" forName="text2" refType="w" fact="0.4796"/>
          <dgm:constr type="t" for="ch" forName="text2" refType="h" fact="0.4137"/>
          <dgm:constr type="w" for="ch" forName="text2" refType="w" fact="0.281"/>
          <dgm:constr type="h" for="ch" forName="text2" refType="h" fact="0.3785"/>
          <dgm:constr type="l" for="ch" forName="textaccent2" refType="w" fact="0.6717"/>
          <dgm:constr type="t" for="ch" forName="textaccent2" refType="h" fact="0.7418"/>
          <dgm:constr type="w" for="ch" forName="textaccent2" refType="w" fact="0.0329"/>
          <dgm:constr type="h" for="ch" forName="textaccent2" refType="h" fact="0.0443"/>
          <dgm:constr type="l" for="ch" forName="image2" refType="w" fact="0.719"/>
          <dgm:constr type="t" for="ch" forName="image2" refType="h" fact="0.6215"/>
          <dgm:constr type="w" for="ch" forName="image2" refType="w" fact="0.281"/>
          <dgm:constr type="h" for="ch" forName="image2" refType="h" fact="0.3785"/>
          <dgm:constr type="l" for="ch" forName="imageaccent2" refType="w" fact="0.7263"/>
          <dgm:constr type="t" for="ch" forName="imageaccent2" refType="h" fact="0.7886"/>
          <dgm:constr type="w" for="ch" forName="imageaccent2" refType="w" fact="0.0329"/>
          <dgm:constr type="h" for="ch" forName="imageaccent2" refType="h" fact="0.0443"/>
          <dgm:constr type="l" for="ch" forName="text3" refType="w" fact="0.2402"/>
          <dgm:constr type="t" for="ch" forName="text3" refType="h" fact="0.2068"/>
          <dgm:constr type="w" for="ch" forName="text3" refType="w" fact="0.281"/>
          <dgm:constr type="h" for="ch" forName="text3" refType="h" fact="0.3785"/>
          <dgm:constr type="l" for="ch" forName="textaccent3" refType="w" fact="0.4307"/>
          <dgm:constr type="t" for="ch" forName="textaccent3" refType="h" fact="0.215"/>
          <dgm:constr type="w" for="ch" forName="textaccent3" refType="w" fact="0.0329"/>
          <dgm:constr type="h" for="ch" forName="textaccent3" refType="h" fact="0.0443"/>
          <dgm:constr type="l" for="ch" forName="image3" refType="w" fact="0.4796"/>
          <dgm:constr type="t" for="ch" forName="image3" refType="h" fact="0"/>
          <dgm:constr type="w" for="ch" forName="image3" refType="w" fact="0.281"/>
          <dgm:constr type="h" for="ch" forName="image3" refType="h" fact="0.3785"/>
          <dgm:constr type="l" for="ch" forName="imageaccent3" refType="w" fact="0.4879"/>
          <dgm:constr type="t" for="ch" forName="imageaccent3" refType="h" fact="0.1662"/>
          <dgm:constr type="w" for="ch" forName="imageaccent3" refType="w" fact="0.0329"/>
          <dgm:constr type="h" for="ch" forName="imageaccent3" refType="h" fact="0.0443"/>
        </dgm:constrLst>
      </dgm:if>
      <dgm:if name="Name5" axis="ch" ptType="node" func="cnt" op="equ" val="4">
        <dgm:alg type="composite">
          <dgm:param type="ar" val="1.943"/>
        </dgm:alg>
        <dgm:constrLst>
          <dgm:constr type="primFontSz" for="des" ptType="node" op="equ" val="65"/>
          <dgm:constr type="l" for="ch" forName="image2" refType="w" fact="0.5787"/>
          <dgm:constr type="t" for="ch" forName="image2" refType="h" fact="0.6208"/>
          <dgm:constr type="w" for="ch" forName="image2" refType="w" fact="0.227"/>
          <dgm:constr type="h" for="ch" forName="image2" refType="h" fact="0.3786"/>
          <dgm:constr type="l" for="ch" forName="text4" refType="w" fact="0.5787"/>
          <dgm:constr type="t" for="ch" forName="text4" refType="h" fact="0.2081"/>
          <dgm:constr type="w" for="ch" forName="text4" refType="w" fact="0.227"/>
          <dgm:constr type="h" for="ch" forName="text4" refType="h" fact="0.3786"/>
          <dgm:constr type="l" for="ch" forName="text2" refType="w" fact="0.3852"/>
          <dgm:constr type="t" for="ch" forName="text2" refType="h" fact="0.4127"/>
          <dgm:constr type="w" for="ch" forName="text2" refType="w" fact="0.227"/>
          <dgm:constr type="h" for="ch" forName="text2" refType="h" fact="0.3786"/>
          <dgm:constr type="l" for="ch" forName="image3" refType="w" fact="0.3852"/>
          <dgm:constr type="t" for="ch" forName="image3" refType="h" fact="0"/>
          <dgm:constr type="w" for="ch" forName="image3" refType="w" fact="0.227"/>
          <dgm:constr type="h" for="ch" forName="image3" refType="h" fact="0.3786"/>
          <dgm:constr type="l" for="ch" forName="text1" refType="w" fact="0.1927"/>
          <dgm:constr type="t" for="ch" forName="text1" refType="h" fact="0.6214"/>
          <dgm:constr type="w" for="ch" forName="text1" refType="w" fact="0.227"/>
          <dgm:constr type="h" for="ch" forName="text1" refType="h" fact="0.3786"/>
          <dgm:constr type="l" for="ch" forName="textaccent1" refType="w" fact="0.1998"/>
          <dgm:constr type="t" for="ch" forName="textaccent1" refType="h" fact="0.7887"/>
          <dgm:constr type="w" for="ch" forName="textaccent1" refType="w" fact="0.0265"/>
          <dgm:constr type="h" for="ch" forName="textaccent1" refType="h" fact="0.0444"/>
          <dgm:constr type="l" for="ch" forName="image1" refType="w" fact="0"/>
          <dgm:constr type="t" for="ch" forName="image1" refType="h" fact="0.4156"/>
          <dgm:constr type="w" for="ch" forName="image1" refType="w" fact="0.227"/>
          <dgm:constr type="h" for="ch" forName="image1" refType="h" fact="0.3786"/>
          <dgm:constr type="l" for="ch" forName="imageaccent1" refType="w" fact="0.1537"/>
          <dgm:constr type="t" for="ch" forName="imageaccent1" refType="h" fact="0.7417"/>
          <dgm:constr type="w" for="ch" forName="imageaccent1" refType="w" fact="0.0265"/>
          <dgm:constr type="h" for="ch" forName="imageaccent1" refType="h" fact="0.0444"/>
          <dgm:constr type="l" for="ch" forName="textaccent2" refType="w" fact="0.5407"/>
          <dgm:constr type="t" for="ch" forName="textaccent2" refType="h" fact="0.7384"/>
          <dgm:constr type="w" for="ch" forName="textaccent2" refType="w" fact="0.0265"/>
          <dgm:constr type="h" for="ch" forName="textaccent2" refType="h" fact="0.0444"/>
          <dgm:constr type="l" for="ch" forName="imageaccent2" refType="w" fact="0.5839"/>
          <dgm:constr type="t" for="ch" forName="imageaccent2" refType="h" fact="0.7904"/>
          <dgm:constr type="w" for="ch" forName="imageaccent2" refType="w" fact="0.0265"/>
          <dgm:constr type="h" for="ch" forName="imageaccent2" refType="h" fact="0.0444"/>
          <dgm:constr type="l" for="ch" forName="text3" refType="w" fact="0.1927"/>
          <dgm:constr type="t" for="ch" forName="text3" refType="h" fact="0.2087"/>
          <dgm:constr type="w" for="ch" forName="text3" refType="w" fact="0.227"/>
          <dgm:constr type="h" for="ch" forName="text3" refType="h" fact="0.3786"/>
          <dgm:constr type="l" for="ch" forName="textaccent3" refType="w" fact="0.3472"/>
          <dgm:constr type="t" for="ch" forName="textaccent3" refType="h" fact="0.2165"/>
          <dgm:constr type="w" for="ch" forName="textaccent3" refType="w" fact="0.0265"/>
          <dgm:constr type="h" for="ch" forName="textaccent3" refType="h" fact="0.0444"/>
          <dgm:constr type="l" for="ch" forName="imageaccent3" refType="w" fact="0.3904"/>
          <dgm:constr type="t" for="ch" forName="imageaccent3" refType="h" fact="0.1678"/>
          <dgm:constr type="w" for="ch" forName="imageaccent3" refType="w" fact="0.0265"/>
          <dgm:constr type="h" for="ch" forName="imageaccent3" refType="h" fact="0.0444"/>
          <dgm:constr type="l" for="ch" forName="textaccent4" refType="w" fact="0.7739"/>
          <dgm:constr type="t" for="ch" forName="textaccent4" refType="h" fact="0.3752"/>
          <dgm:constr type="w" for="ch" forName="textaccent4" refType="w" fact="0.0265"/>
          <dgm:constr type="h" for="ch" forName="textaccent4" refType="h" fact="0.0444"/>
          <dgm:constr type="l" for="ch" forName="image4" refType="w" fact="0.773"/>
          <dgm:constr type="t" for="ch" forName="image4" refType="h" fact="0.4162"/>
          <dgm:constr type="w" for="ch" forName="image4" refType="w" fact="0.227"/>
          <dgm:constr type="h" for="ch" forName="image4" refType="h" fact="0.3786"/>
          <dgm:constr type="l" for="ch" forName="imageaccent4" refType="w" fact="0.8188"/>
          <dgm:constr type="t" for="ch" forName="imageaccent4" refType="h" fact="0.4229"/>
          <dgm:constr type="w" for="ch" forName="imageaccent4" refType="w" fact="0.0265"/>
          <dgm:constr type="h" for="ch" forName="imageaccent4" refType="h" fact="0.0444"/>
        </dgm:constrLst>
      </dgm:if>
      <dgm:if name="Name6" axis="ch" ptType="node" func="cnt" op="equ" val="5">
        <dgm:alg type="composite">
          <dgm:param type="ar" val="2.3203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4193"/>
          <dgm:constr type="w" for="ch" forName="image4" refType="w" fact="0.1886"/>
          <dgm:constr type="h" for="ch" forName="image4" refType="h" fact="0.3757"/>
          <dgm:constr type="l" for="ch" forName="text5" refType="w" fact="0.6491"/>
          <dgm:constr type="t" for="ch" forName="text5" refType="h" fact="0.004"/>
          <dgm:constr type="w" for="ch" forName="text5" refType="w" fact="0.1886"/>
          <dgm:constr type="h" for="ch" forName="text5" refType="h" fact="0.3757"/>
          <dgm:constr type="l" for="ch" forName="image5" refType="w" fact="0.8114"/>
          <dgm:constr type="t" for="ch" forName="image5" refType="h" fact="0.2136"/>
          <dgm:constr type="w" for="ch" forName="image5" refType="w" fact="0.1886"/>
          <dgm:constr type="h" for="ch" forName="image5" refType="h" fact="0.3757"/>
          <dgm:constr type="l" for="ch" forName="image2" refType="w" fact="0.4868"/>
          <dgm:constr type="t" for="ch" forName="image2" refType="h" fact="0.6235"/>
          <dgm:constr type="w" for="ch" forName="image2" refType="w" fact="0.1886"/>
          <dgm:constr type="h" for="ch" forName="image2" refType="h" fact="0.3757"/>
          <dgm:constr type="l" for="ch" forName="text4" refType="w" fact="0.4868"/>
          <dgm:constr type="t" for="ch" forName="text4" refType="h" fact="0.2081"/>
          <dgm:constr type="w" for="ch" forName="text4" refType="w" fact="0.1886"/>
          <dgm:constr type="h" for="ch" forName="text4" refType="h" fact="0.3757"/>
          <dgm:constr type="l" for="ch" forName="text2" refType="w" fact="0.3246"/>
          <dgm:constr type="t" for="ch" forName="text2" refType="h" fact="0.4154"/>
          <dgm:constr type="w" for="ch" forName="text2" refType="w" fact="0.1886"/>
          <dgm:constr type="h" for="ch" forName="text2" refType="h" fact="0.3757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3757"/>
          <dgm:constr type="l" for="ch" forName="text1" refType="w" fact="0.1623"/>
          <dgm:constr type="t" for="ch" forName="text1" refType="h" fact="0.6243"/>
          <dgm:constr type="w" for="ch" forName="text1" refType="w" fact="0.1886"/>
          <dgm:constr type="h" for="ch" forName="text1" refType="h" fact="0.3757"/>
          <dgm:constr type="l" for="ch" forName="text3" refType="w" fact="0.1623"/>
          <dgm:constr type="t" for="ch" forName="text3" refType="h" fact="0.2089"/>
          <dgm:constr type="w" for="ch" forName="text3" refType="w" fact="0.1886"/>
          <dgm:constr type="h" for="ch" forName="text3" refType="h" fact="0.3757"/>
          <dgm:constr type="l" for="ch" forName="textaccent1" refType="w" fact="0.1668"/>
          <dgm:constr type="t" for="ch" forName="textaccent1" refType="h" fact="0.7923"/>
          <dgm:constr type="w" for="ch" forName="textaccent1" refType="w" fact="0.022"/>
          <dgm:constr type="h" for="ch" forName="textaccent1" refType="h" fact="0.044"/>
          <dgm:constr type="l" for="ch" forName="image1" refType="w" fact="0"/>
          <dgm:constr type="t" for="ch" forName="image1" refType="h" fact="0.4166"/>
          <dgm:constr type="w" for="ch" forName="image1" refType="w" fact="0.1886"/>
          <dgm:constr type="h" for="ch" forName="image1" refType="h" fact="0.3757"/>
          <dgm:constr type="l" for="ch" forName="imageaccent1" refType="w" fact="0.1292"/>
          <dgm:constr type="t" for="ch" forName="imageaccent1" refType="h" fact="0.7424"/>
          <dgm:constr type="w" for="ch" forName="imageaccent1" refType="w" fact="0.022"/>
          <dgm:constr type="h" for="ch" forName="imageaccent1" refType="h" fact="0.044"/>
          <dgm:constr type="l" for="ch" forName="textaccent2" refType="w" fact="0.4544"/>
          <dgm:constr type="t" for="ch" forName="textaccent2" refType="h" fact="0.7404"/>
          <dgm:constr type="w" for="ch" forName="textaccent2" refType="w" fact="0.022"/>
          <dgm:constr type="h" for="ch" forName="textaccent2" refType="h" fact="0.044"/>
          <dgm:constr type="l" for="ch" forName="imageaccent2" refType="w" fact="0.4914"/>
          <dgm:constr type="t" for="ch" forName="imageaccent2" refType="h" fact="0.7907"/>
          <dgm:constr type="w" for="ch" forName="imageaccent2" refType="w" fact="0.022"/>
          <dgm:constr type="h" for="ch" forName="imageaccent2" refType="h" fact="0.044"/>
          <dgm:constr type="l" for="ch" forName="textaccent3" refType="w" fact="0.2915"/>
          <dgm:constr type="t" for="ch" forName="textaccent3" refType="h" fact="0.216"/>
          <dgm:constr type="w" for="ch" forName="textaccent3" refType="w" fact="0.022"/>
          <dgm:constr type="h" for="ch" forName="textaccent3" refType="h" fact="0.044"/>
          <dgm:constr type="l" for="ch" forName="imageaccent3" refType="w" fact="0.3299"/>
          <dgm:constr type="t" for="ch" forName="imageaccent3" refType="h" fact="0.1665"/>
          <dgm:constr type="w" for="ch" forName="imageaccent3" refType="w" fact="0.022"/>
          <dgm:constr type="h" for="ch" forName="imageaccent3" refType="h" fact="0.044"/>
          <dgm:constr type="l" for="ch" forName="textaccent4" refType="w" fact="0.65"/>
          <dgm:constr type="t" for="ch" forName="textaccent4" refType="h" fact="0.3746"/>
          <dgm:constr type="w" for="ch" forName="textaccent4" refType="w" fact="0.022"/>
          <dgm:constr type="h" for="ch" forName="textaccent4" refType="h" fact="0.044"/>
          <dgm:constr type="l" for="ch" forName="imageaccent4" refType="w" fact="0.6859"/>
          <dgm:constr type="t" for="ch" forName="imageaccent4" refType="h" fact="0.4261"/>
          <dgm:constr type="w" for="ch" forName="imageaccent4" refType="w" fact="0.022"/>
          <dgm:constr type="h" for="ch" forName="imageaccent4" refType="h" fact="0.044"/>
          <dgm:constr type="l" for="ch" forName="textaccent5" refType="w" fact="0.8123"/>
          <dgm:constr type="t" for="ch" forName="textaccent5" refType="h" fact="0.1724"/>
          <dgm:constr type="w" for="ch" forName="textaccent5" refType="w" fact="0.022"/>
          <dgm:constr type="h" for="ch" forName="textaccent5" refType="h" fact="0.044"/>
          <dgm:constr type="l" for="ch" forName="imageaccent5" refType="w" fact="0.849"/>
          <dgm:constr type="t" for="ch" forName="imageaccent5" refType="h" fact="0.222"/>
          <dgm:constr type="w" for="ch" forName="imageaccent5" refType="w" fact="0.022"/>
          <dgm:constr type="h" for="ch" forName="imageaccent5" refType="h" fact="0.044"/>
        </dgm:constrLst>
      </dgm:if>
      <dgm:if name="Name7" axis="ch" ptType="node" func="cnt" op="equ" val="6">
        <dgm:alg type="composite">
          <dgm:param type="ar" val="1.9179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3466"/>
          <dgm:constr type="w" for="ch" forName="image4" refType="w" fact="0.1886"/>
          <dgm:constr type="h" for="ch" forName="image4" refType="h" fact="0.3106"/>
          <dgm:constr type="l" for="ch" forName="text5" refType="w" fact="0.6491"/>
          <dgm:constr type="t" for="ch" forName="text5" refType="h" fact="0.0033"/>
          <dgm:constr type="w" for="ch" forName="text5" refType="w" fact="0.1886"/>
          <dgm:constr type="h" for="ch" forName="text5" refType="h" fact="0.3106"/>
          <dgm:constr type="l" for="ch" forName="image5" refType="w" fact="0.8114"/>
          <dgm:constr type="t" for="ch" forName="image5" refType="h" fact="0.1766"/>
          <dgm:constr type="w" for="ch" forName="image5" refType="w" fact="0.1886"/>
          <dgm:constr type="h" for="ch" forName="image5" refType="h" fact="0.3106"/>
          <dgm:constr type="l" for="ch" forName="image2" refType="w" fact="0.4868"/>
          <dgm:constr type="t" for="ch" forName="image2" refType="h" fact="0.5154"/>
          <dgm:constr type="w" for="ch" forName="image2" refType="w" fact="0.1886"/>
          <dgm:constr type="h" for="ch" forName="image2" refType="h" fact="0.3106"/>
          <dgm:constr type="l" for="ch" forName="text4" refType="w" fact="0.4868"/>
          <dgm:constr type="t" for="ch" forName="text4" refType="h" fact="0.172"/>
          <dgm:constr type="w" for="ch" forName="text4" refType="w" fact="0.1886"/>
          <dgm:constr type="h" for="ch" forName="text4" refType="h" fact="0.3106"/>
          <dgm:constr type="l" for="ch" forName="text2" refType="w" fact="0.3246"/>
          <dgm:constr type="t" for="ch" forName="text2" refType="h" fact="0.3434"/>
          <dgm:constr type="w" for="ch" forName="text2" refType="w" fact="0.1886"/>
          <dgm:constr type="h" for="ch" forName="text2" refType="h" fact="0.3106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3106"/>
          <dgm:constr type="l" for="ch" forName="text1" refType="w" fact="0.1623"/>
          <dgm:constr type="t" for="ch" forName="text1" refType="h" fact="0.516"/>
          <dgm:constr type="w" for="ch" forName="text1" refType="w" fact="0.1886"/>
          <dgm:constr type="h" for="ch" forName="text1" refType="h" fact="0.3106"/>
          <dgm:constr type="l" for="ch" forName="text3" refType="w" fact="0.1623"/>
          <dgm:constr type="t" for="ch" forName="text3" refType="h" fact="0.1727"/>
          <dgm:constr type="w" for="ch" forName="text3" refType="w" fact="0.1886"/>
          <dgm:constr type="h" for="ch" forName="text3" refType="h" fact="0.3106"/>
          <dgm:constr type="l" for="ch" forName="textaccent1" refType="w" fact="0.1668"/>
          <dgm:constr type="t" for="ch" forName="textaccent1" refType="h" fact="0.6549"/>
          <dgm:constr type="w" for="ch" forName="textaccent1" refType="w" fact="0.022"/>
          <dgm:constr type="h" for="ch" forName="textaccent1" refType="h" fact="0.0364"/>
          <dgm:constr type="l" for="ch" forName="image1" refType="w" fact="0"/>
          <dgm:constr type="t" for="ch" forName="image1" refType="h" fact="0.3443"/>
          <dgm:constr type="w" for="ch" forName="image1" refType="w" fact="0.1886"/>
          <dgm:constr type="h" for="ch" forName="image1" refType="h" fact="0.3106"/>
          <dgm:constr type="l" for="ch" forName="imageaccent1" refType="w" fact="0.1292"/>
          <dgm:constr type="t" for="ch" forName="imageaccent1" refType="h" fact="0.6137"/>
          <dgm:constr type="w" for="ch" forName="imageaccent1" refType="w" fact="0.022"/>
          <dgm:constr type="h" for="ch" forName="imageaccent1" refType="h" fact="0.0364"/>
          <dgm:constr type="l" for="ch" forName="textaccent2" refType="w" fact="0.4544"/>
          <dgm:constr type="t" for="ch" forName="textaccent2" refType="h" fact="0.612"/>
          <dgm:constr type="w" for="ch" forName="textaccent2" refType="w" fact="0.022"/>
          <dgm:constr type="h" for="ch" forName="textaccent2" refType="h" fact="0.0364"/>
          <dgm:constr type="l" for="ch" forName="imageaccent2" refType="w" fact="0.4914"/>
          <dgm:constr type="t" for="ch" forName="imageaccent2" refType="h" fact="0.6536"/>
          <dgm:constr type="w" for="ch" forName="imageaccent2" refType="w" fact="0.022"/>
          <dgm:constr type="h" for="ch" forName="imageaccent2" refType="h" fact="0.0364"/>
          <dgm:constr type="l" for="ch" forName="textaccent3" refType="w" fact="0.2915"/>
          <dgm:constr type="t" for="ch" forName="textaccent3" refType="h" fact="0.1786"/>
          <dgm:constr type="w" for="ch" forName="textaccent3" refType="w" fact="0.022"/>
          <dgm:constr type="h" for="ch" forName="textaccent3" refType="h" fact="0.0364"/>
          <dgm:constr type="l" for="ch" forName="imageaccent3" refType="w" fact="0.3299"/>
          <dgm:constr type="t" for="ch" forName="imageaccent3" refType="h" fact="0.1376"/>
          <dgm:constr type="w" for="ch" forName="imageaccent3" refType="w" fact="0.022"/>
          <dgm:constr type="h" for="ch" forName="imageaccent3" refType="h" fact="0.0364"/>
          <dgm:constr type="l" for="ch" forName="textaccent4" refType="w" fact="0.65"/>
          <dgm:constr type="t" for="ch" forName="textaccent4" refType="h" fact="0.3096"/>
          <dgm:constr type="w" for="ch" forName="textaccent4" refType="w" fact="0.022"/>
          <dgm:constr type="h" for="ch" forName="textaccent4" refType="h" fact="0.0364"/>
          <dgm:constr type="l" for="ch" forName="imageaccent4" refType="w" fact="0.6859"/>
          <dgm:constr type="t" for="ch" forName="imageaccent4" refType="h" fact="0.3522"/>
          <dgm:constr type="w" for="ch" forName="imageaccent4" refType="w" fact="0.022"/>
          <dgm:constr type="h" for="ch" forName="imageaccent4" refType="h" fact="0.0364"/>
          <dgm:constr type="l" for="ch" forName="textaccent5" refType="w" fact="0.8123"/>
          <dgm:constr type="t" for="ch" forName="textaccent5" refType="h" fact="0.1425"/>
          <dgm:constr type="w" for="ch" forName="textaccent5" refType="w" fact="0.022"/>
          <dgm:constr type="h" for="ch" forName="textaccent5" refType="h" fact="0.0364"/>
          <dgm:constr type="l" for="ch" forName="imageaccent5" refType="w" fact="0.849"/>
          <dgm:constr type="t" for="ch" forName="imageaccent5" refType="h" fact="0.1835"/>
          <dgm:constr type="w" for="ch" forName="imageaccent5" refType="w" fact="0.022"/>
          <dgm:constr type="h" for="ch" forName="imageaccent5" refType="h" fact="0.0364"/>
          <dgm:constr type="l" for="ch" forName="image6" refType="w" fact="0.6491"/>
          <dgm:constr type="t" for="ch" forName="image6" refType="h" fact="0.6894"/>
          <dgm:constr type="w" for="ch" forName="image6" refType="w" fact="0.1886"/>
          <dgm:constr type="h" for="ch" forName="image6" refType="h" fact="0.3106"/>
          <dgm:constr type="l" for="ch" forName="text6" refType="w" fact="0.8114"/>
          <dgm:constr type="t" for="ch" forName="text6" refType="h" fact="0.5194"/>
          <dgm:constr type="w" for="ch" forName="text6" refType="w" fact="0.1886"/>
          <dgm:constr type="h" for="ch" forName="text6" refType="h" fact="0.3106"/>
          <dgm:constr type="l" for="ch" forName="imageaccent6" refType="w" fact="0.8138"/>
          <dgm:constr type="t" for="ch" forName="imageaccent6" refType="h" fact="0.8257"/>
          <dgm:constr type="w" for="ch" forName="imageaccent6" refType="w" fact="0.022"/>
          <dgm:constr type="h" for="ch" forName="imageaccent6" refType="h" fact="0.0364"/>
          <dgm:constr type="l" for="ch" forName="textaccent6" refType="w" fact="0.8488"/>
          <dgm:constr type="t" for="ch" forName="textaccent6" refType="h" fact="0.7914"/>
          <dgm:constr type="w" for="ch" forName="textaccent6" refType="w" fact="0.022"/>
          <dgm:constr type="h" for="ch" forName="textaccent6" refType="h" fact="0.0364"/>
        </dgm:constrLst>
      </dgm:if>
      <dgm:if name="Name8" axis="ch" ptType="node" func="cnt" op="equ" val="7">
        <dgm:alg type="composite">
          <dgm:param type="ar" val="1.6382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2961"/>
          <dgm:constr type="w" for="ch" forName="image4" refType="w" fact="0.1886"/>
          <dgm:constr type="h" for="ch" forName="image4" refType="h" fact="0.2653"/>
          <dgm:constr type="l" for="ch" forName="text5" refType="w" fact="0.6491"/>
          <dgm:constr type="t" for="ch" forName="text5" refType="h" fact="0.0028"/>
          <dgm:constr type="w" for="ch" forName="text5" refType="w" fact="0.1886"/>
          <dgm:constr type="h" for="ch" forName="text5" refType="h" fact="0.2653"/>
          <dgm:constr type="l" for="ch" forName="image5" refType="w" fact="0.8114"/>
          <dgm:constr type="t" for="ch" forName="image5" refType="h" fact="0.1508"/>
          <dgm:constr type="w" for="ch" forName="image5" refType="w" fact="0.1886"/>
          <dgm:constr type="h" for="ch" forName="image5" refType="h" fact="0.2653"/>
          <dgm:constr type="l" for="ch" forName="image2" refType="w" fact="0.4868"/>
          <dgm:constr type="t" for="ch" forName="image2" refType="h" fact="0.4402"/>
          <dgm:constr type="w" for="ch" forName="image2" refType="w" fact="0.1886"/>
          <dgm:constr type="h" for="ch" forName="image2" refType="h" fact="0.2653"/>
          <dgm:constr type="l" for="ch" forName="text4" refType="w" fact="0.4868"/>
          <dgm:constr type="t" for="ch" forName="text4" refType="h" fact="0.1469"/>
          <dgm:constr type="w" for="ch" forName="text4" refType="w" fact="0.1886"/>
          <dgm:constr type="h" for="ch" forName="text4" refType="h" fact="0.2653"/>
          <dgm:constr type="l" for="ch" forName="text2" refType="w" fact="0.3246"/>
          <dgm:constr type="t" for="ch" forName="text2" refType="h" fact="0.2933"/>
          <dgm:constr type="w" for="ch" forName="text2" refType="w" fact="0.1886"/>
          <dgm:constr type="h" for="ch" forName="text2" refType="h" fact="0.2653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2653"/>
          <dgm:constr type="l" for="ch" forName="text1" refType="w" fact="0.1623"/>
          <dgm:constr type="t" for="ch" forName="text1" refType="h" fact="0.4408"/>
          <dgm:constr type="w" for="ch" forName="text1" refType="w" fact="0.1886"/>
          <dgm:constr type="h" for="ch" forName="text1" refType="h" fact="0.2653"/>
          <dgm:constr type="l" for="ch" forName="text3" refType="w" fact="0.1623"/>
          <dgm:constr type="t" for="ch" forName="text3" refType="h" fact="0.1475"/>
          <dgm:constr type="w" for="ch" forName="text3" refType="w" fact="0.1886"/>
          <dgm:constr type="h" for="ch" forName="text3" refType="h" fact="0.2653"/>
          <dgm:constr type="l" for="ch" forName="textaccent1" refType="w" fact="0.1668"/>
          <dgm:constr type="t" for="ch" forName="textaccent1" refType="h" fact="0.5594"/>
          <dgm:constr type="w" for="ch" forName="textaccent1" refType="w" fact="0.022"/>
          <dgm:constr type="h" for="ch" forName="textaccent1" refType="h" fact="0.0311"/>
          <dgm:constr type="l" for="ch" forName="image1" refType="w" fact="0"/>
          <dgm:constr type="t" for="ch" forName="image1" refType="h" fact="0.2941"/>
          <dgm:constr type="w" for="ch" forName="image1" refType="w" fact="0.1886"/>
          <dgm:constr type="h" for="ch" forName="image1" refType="h" fact="0.2653"/>
          <dgm:constr type="l" for="ch" forName="imageaccent1" refType="w" fact="0.1292"/>
          <dgm:constr type="t" for="ch" forName="imageaccent1" refType="h" fact="0.5242"/>
          <dgm:constr type="w" for="ch" forName="imageaccent1" refType="w" fact="0.022"/>
          <dgm:constr type="h" for="ch" forName="imageaccent1" refType="h" fact="0.0311"/>
          <dgm:constr type="l" for="ch" forName="textaccent2" refType="w" fact="0.4544"/>
          <dgm:constr type="t" for="ch" forName="textaccent2" refType="h" fact="0.5228"/>
          <dgm:constr type="w" for="ch" forName="textaccent2" refType="w" fact="0.022"/>
          <dgm:constr type="h" for="ch" forName="textaccent2" refType="h" fact="0.0311"/>
          <dgm:constr type="l" for="ch" forName="imageaccent2" refType="w" fact="0.4914"/>
          <dgm:constr type="t" for="ch" forName="imageaccent2" refType="h" fact="0.5583"/>
          <dgm:constr type="w" for="ch" forName="imageaccent2" refType="w" fact="0.022"/>
          <dgm:constr type="h" for="ch" forName="imageaccent2" refType="h" fact="0.0311"/>
          <dgm:constr type="l" for="ch" forName="textaccent3" refType="w" fact="0.2907"/>
          <dgm:constr type="t" for="ch" forName="textaccent3" refType="h" fact="0.1511"/>
          <dgm:constr type="w" for="ch" forName="textaccent3" refType="w" fact="0.022"/>
          <dgm:constr type="h" for="ch" forName="textaccent3" refType="h" fact="0.0311"/>
          <dgm:constr type="l" for="ch" forName="imageaccent3" refType="w" fact="0.3299"/>
          <dgm:constr type="t" for="ch" forName="imageaccent3" refType="h" fact="0.1175"/>
          <dgm:constr type="w" for="ch" forName="imageaccent3" refType="w" fact="0.022"/>
          <dgm:constr type="h" for="ch" forName="imageaccent3" refType="h" fact="0.0311"/>
          <dgm:constr type="l" for="ch" forName="textaccent4" refType="w" fact="0.65"/>
          <dgm:constr type="t" for="ch" forName="textaccent4" refType="h" fact="0.2645"/>
          <dgm:constr type="w" for="ch" forName="textaccent4" refType="w" fact="0.022"/>
          <dgm:constr type="h" for="ch" forName="textaccent4" refType="h" fact="0.0311"/>
          <dgm:constr type="l" for="ch" forName="imageaccent4" refType="w" fact="0.6859"/>
          <dgm:constr type="t" for="ch" forName="imageaccent4" refType="h" fact="0.3008"/>
          <dgm:constr type="w" for="ch" forName="imageaccent4" refType="w" fact="0.022"/>
          <dgm:constr type="h" for="ch" forName="imageaccent4" refType="h" fact="0.0311"/>
          <dgm:constr type="l" for="ch" forName="textaccent5" refType="w" fact="0.8123"/>
          <dgm:constr type="t" for="ch" forName="textaccent5" refType="h" fact="0.1217"/>
          <dgm:constr type="w" for="ch" forName="textaccent5" refType="w" fact="0.022"/>
          <dgm:constr type="h" for="ch" forName="textaccent5" refType="h" fact="0.0311"/>
          <dgm:constr type="l" for="ch" forName="imageaccent5" refType="w" fact="0.849"/>
          <dgm:constr type="t" for="ch" forName="imageaccent5" refType="h" fact="0.1567"/>
          <dgm:constr type="w" for="ch" forName="imageaccent5" refType="w" fact="0.022"/>
          <dgm:constr type="h" for="ch" forName="imageaccent5" refType="h" fact="0.0311"/>
          <dgm:constr type="l" for="ch" forName="image6" refType="w" fact="0.6491"/>
          <dgm:constr type="t" for="ch" forName="image6" refType="h" fact="0.5889"/>
          <dgm:constr type="w" for="ch" forName="image6" refType="w" fact="0.1886"/>
          <dgm:constr type="h" for="ch" forName="image6" refType="h" fact="0.2653"/>
          <dgm:constr type="l" for="ch" forName="text6" refType="w" fact="0.8114"/>
          <dgm:constr type="t" for="ch" forName="text6" refType="h" fact="0.4436"/>
          <dgm:constr type="w" for="ch" forName="text6" refType="w" fact="0.1886"/>
          <dgm:constr type="h" for="ch" forName="text6" refType="h" fact="0.2653"/>
          <dgm:constr type="l" for="ch" forName="imageaccent6" refType="w" fact="0.8138"/>
          <dgm:constr type="t" for="ch" forName="imageaccent6" refType="h" fact="0.7053"/>
          <dgm:constr type="w" for="ch" forName="imageaccent6" refType="w" fact="0.022"/>
          <dgm:constr type="h" for="ch" forName="imageaccent6" refType="h" fact="0.0311"/>
          <dgm:constr type="l" for="ch" forName="textaccent6" refType="w" fact="0.8488"/>
          <dgm:constr type="t" for="ch" forName="textaccent6" refType="h" fact="0.676"/>
          <dgm:constr type="w" for="ch" forName="textaccent6" refType="w" fact="0.022"/>
          <dgm:constr type="h" for="ch" forName="textaccent6" refType="h" fact="0.0311"/>
          <dgm:constr type="l" for="ch" forName="text7" refType="w" fact="0.3244"/>
          <dgm:constr type="t" for="ch" forName="text7" refType="h" fact="0.5872"/>
          <dgm:constr type="w" for="ch" forName="text7" refType="w" fact="0.1886"/>
          <dgm:constr type="h" for="ch" forName="text7" refType="h" fact="0.2653"/>
          <dgm:constr type="l" for="ch" forName="image7" refType="w" fact="0.1622"/>
          <dgm:constr type="t" for="ch" forName="image7" refType="h" fact="0.7347"/>
          <dgm:constr type="w" for="ch" forName="image7" refType="w" fact="0.1886"/>
          <dgm:constr type="h" for="ch" forName="image7" refType="h" fact="0.2653"/>
          <dgm:constr type="l" for="ch" forName="imageaccent7" refType="w" fact="0.2905"/>
          <dgm:constr type="t" for="ch" forName="imageaccent7" refType="h" fact="0.7384"/>
          <dgm:constr type="w" for="ch" forName="imageaccent7" refType="w" fact="0.022"/>
          <dgm:constr type="h" for="ch" forName="imageaccent7" refType="h" fact="0.0311"/>
          <dgm:constr type="l" for="ch" forName="textaccent7" refType="w" fact="0.3298"/>
          <dgm:constr type="t" for="ch" forName="textaccent7" refType="h" fact="0.7048"/>
          <dgm:constr type="w" for="ch" forName="textaccent7" refType="w" fact="0.022"/>
          <dgm:constr type="h" for="ch" forName="textaccent7" refType="h" fact="0.0311"/>
        </dgm:constrLst>
      </dgm:if>
      <dgm:if name="Name9" axis="ch" ptType="node" func="cnt" op="equ" val="8">
        <dgm:alg type="composite">
          <dgm:param type="ar" val="1.8974"/>
        </dgm:alg>
        <dgm:constrLst>
          <dgm:constr type="primFontSz" for="des" ptType="node" op="equ" val="65"/>
          <dgm:constr type="l" for="ch" forName="image4" refType="w" fact="0.5589"/>
          <dgm:constr type="t" for="ch" forName="image4" refType="h" fact="0.2952"/>
          <dgm:constr type="w" for="ch" forName="image4" refType="w" fact="0.1624"/>
          <dgm:constr type="h" for="ch" forName="image4" refType="h" fact="0.2645"/>
          <dgm:constr type="l" for="ch" forName="text5" refType="w" fact="0.5589"/>
          <dgm:constr type="t" for="ch" forName="text5" refType="h" fact="0.0028"/>
          <dgm:constr type="w" for="ch" forName="text5" refType="w" fact="0.1624"/>
          <dgm:constr type="h" for="ch" forName="text5" refType="h" fact="0.2645"/>
          <dgm:constr type="l" for="ch" forName="image5" refType="w" fact="0.6986"/>
          <dgm:constr type="t" for="ch" forName="image5" refType="h" fact="0.1504"/>
          <dgm:constr type="w" for="ch" forName="image5" refType="w" fact="0.1624"/>
          <dgm:constr type="h" for="ch" forName="image5" refType="h" fact="0.2645"/>
          <dgm:constr type="l" for="ch" forName="image2" refType="w" fact="0.4192"/>
          <dgm:constr type="t" for="ch" forName="image2" refType="h" fact="0.439"/>
          <dgm:constr type="w" for="ch" forName="image2" refType="w" fact="0.1624"/>
          <dgm:constr type="h" for="ch" forName="image2" refType="h" fact="0.2645"/>
          <dgm:constr type="l" for="ch" forName="text4" refType="w" fact="0.4192"/>
          <dgm:constr type="t" for="ch" forName="text4" refType="h" fact="0.1465"/>
          <dgm:constr type="w" for="ch" forName="text4" refType="w" fact="0.1624"/>
          <dgm:constr type="h" for="ch" forName="text4" refType="h" fact="0.2645"/>
          <dgm:constr type="l" for="ch" forName="text2" refType="w" fact="0.2794"/>
          <dgm:constr type="t" for="ch" forName="text2" refType="h" fact="0.2925"/>
          <dgm:constr type="w" for="ch" forName="text2" refType="w" fact="0.1624"/>
          <dgm:constr type="h" for="ch" forName="text2" refType="h" fact="0.2645"/>
          <dgm:constr type="l" for="ch" forName="image3" refType="w" fact="0.2794"/>
          <dgm:constr type="t" for="ch" forName="image3" refType="h" fact="0"/>
          <dgm:constr type="w" for="ch" forName="image3" refType="w" fact="0.1624"/>
          <dgm:constr type="h" for="ch" forName="image3" refType="h" fact="0.2645"/>
          <dgm:constr type="l" for="ch" forName="text1" refType="w" fact="0.1397"/>
          <dgm:constr type="t" for="ch" forName="text1" refType="h" fact="0.4395"/>
          <dgm:constr type="w" for="ch" forName="text1" refType="w" fact="0.1624"/>
          <dgm:constr type="h" for="ch" forName="text1" refType="h" fact="0.2645"/>
          <dgm:constr type="l" for="ch" forName="text3" refType="w" fact="0.1397"/>
          <dgm:constr type="t" for="ch" forName="text3" refType="h" fact="0.1471"/>
          <dgm:constr type="w" for="ch" forName="text3" refType="w" fact="0.1624"/>
          <dgm:constr type="h" for="ch" forName="text3" refType="h" fact="0.2645"/>
          <dgm:constr type="l" for="ch" forName="textaccent1" refType="w" fact="0.1436"/>
          <dgm:constr type="t" for="ch" forName="textaccent1" refType="h" fact="0.5578"/>
          <dgm:constr type="w" for="ch" forName="textaccent1" refType="w" fact="0.0189"/>
          <dgm:constr type="h" for="ch" forName="textaccent1" refType="h" fact="0.031"/>
          <dgm:constr type="l" for="ch" forName="image1" refType="w" fact="0"/>
          <dgm:constr type="t" for="ch" forName="image1" refType="h" fact="0.2933"/>
          <dgm:constr type="w" for="ch" forName="image1" refType="w" fact="0.1624"/>
          <dgm:constr type="h" for="ch" forName="image1" refType="h" fact="0.2645"/>
          <dgm:constr type="l" for="ch" forName="imageaccent1" refType="w" fact="0.1112"/>
          <dgm:constr type="t" for="ch" forName="imageaccent1" refType="h" fact="0.5227"/>
          <dgm:constr type="w" for="ch" forName="imageaccent1" refType="w" fact="0.0189"/>
          <dgm:constr type="h" for="ch" forName="imageaccent1" refType="h" fact="0.031"/>
          <dgm:constr type="l" for="ch" forName="textaccent2" refType="w" fact="0.3912"/>
          <dgm:constr type="t" for="ch" forName="textaccent2" refType="h" fact="0.5213"/>
          <dgm:constr type="w" for="ch" forName="textaccent2" refType="w" fact="0.0189"/>
          <dgm:constr type="h" for="ch" forName="textaccent2" refType="h" fact="0.031"/>
          <dgm:constr type="l" for="ch" forName="imageaccent2" refType="w" fact="0.4231"/>
          <dgm:constr type="t" for="ch" forName="imageaccent2" refType="h" fact="0.5567"/>
          <dgm:constr type="w" for="ch" forName="imageaccent2" refType="w" fact="0.0189"/>
          <dgm:constr type="h" for="ch" forName="imageaccent2" refType="h" fact="0.031"/>
          <dgm:constr type="l" for="ch" forName="textaccent3" refType="w" fact="0.2502"/>
          <dgm:constr type="t" for="ch" forName="textaccent3" refType="h" fact="0.1507"/>
          <dgm:constr type="w" for="ch" forName="textaccent3" refType="w" fact="0.0189"/>
          <dgm:constr type="h" for="ch" forName="textaccent3" refType="h" fact="0.031"/>
          <dgm:constr type="l" for="ch" forName="imageaccent3" refType="w" fact="0.2841"/>
          <dgm:constr type="t" for="ch" forName="imageaccent3" refType="h" fact="0.1172"/>
          <dgm:constr type="w" for="ch" forName="imageaccent3" refType="w" fact="0.0189"/>
          <dgm:constr type="h" for="ch" forName="imageaccent3" refType="h" fact="0.031"/>
          <dgm:constr type="l" for="ch" forName="textaccent4" refType="w" fact="0.5596"/>
          <dgm:constr type="t" for="ch" forName="textaccent4" refType="h" fact="0.2637"/>
          <dgm:constr type="w" for="ch" forName="textaccent4" refType="w" fact="0.0189"/>
          <dgm:constr type="h" for="ch" forName="textaccent4" refType="h" fact="0.031"/>
          <dgm:constr type="l" for="ch" forName="imageaccent4" refType="w" fact="0.5905"/>
          <dgm:constr type="t" for="ch" forName="imageaccent4" refType="h" fact="0.3"/>
          <dgm:constr type="w" for="ch" forName="imageaccent4" refType="w" fact="0.0189"/>
          <dgm:constr type="h" for="ch" forName="imageaccent4" refType="h" fact="0.031"/>
          <dgm:constr type="l" for="ch" forName="textaccent5" refType="w" fact="0.6993"/>
          <dgm:constr type="t" for="ch" forName="textaccent5" refType="h" fact="0.1214"/>
          <dgm:constr type="w" for="ch" forName="textaccent5" refType="w" fact="0.0189"/>
          <dgm:constr type="h" for="ch" forName="textaccent5" refType="h" fact="0.031"/>
          <dgm:constr type="l" for="ch" forName="imageaccent5" refType="w" fact="0.731"/>
          <dgm:constr type="t" for="ch" forName="imageaccent5" refType="h" fact="0.1563"/>
          <dgm:constr type="w" for="ch" forName="imageaccent5" refType="w" fact="0.0189"/>
          <dgm:constr type="h" for="ch" forName="imageaccent5" refType="h" fact="0.031"/>
          <dgm:constr type="l" for="ch" forName="image6" refType="w" fact="0.5589"/>
          <dgm:constr type="t" for="ch" forName="image6" refType="h" fact="0.5872"/>
          <dgm:constr type="w" for="ch" forName="image6" refType="w" fact="0.1624"/>
          <dgm:constr type="h" for="ch" forName="image6" refType="h" fact="0.2645"/>
          <dgm:constr type="l" for="ch" forName="text6" refType="w" fact="0.6986"/>
          <dgm:constr type="t" for="ch" forName="text6" refType="h" fact="0.4424"/>
          <dgm:constr type="w" for="ch" forName="text6" refType="w" fact="0.1624"/>
          <dgm:constr type="h" for="ch" forName="text6" refType="h" fact="0.2645"/>
          <dgm:constr type="l" for="ch" forName="imageaccent6" refType="w" fact="0.7007"/>
          <dgm:constr type="t" for="ch" forName="imageaccent6" refType="h" fact="0.7033"/>
          <dgm:constr type="w" for="ch" forName="imageaccent6" refType="w" fact="0.0189"/>
          <dgm:constr type="h" for="ch" forName="imageaccent6" refType="h" fact="0.031"/>
          <dgm:constr type="l" for="ch" forName="textaccent6" refType="w" fact="0.7308"/>
          <dgm:constr type="t" for="ch" forName="textaccent6" refType="h" fact="0.6741"/>
          <dgm:constr type="w" for="ch" forName="textaccent6" refType="w" fact="0.0189"/>
          <dgm:constr type="h" for="ch" forName="textaccent6" refType="h" fact="0.031"/>
          <dgm:constr type="l" for="ch" forName="text7" refType="w" fact="0.2793"/>
          <dgm:constr type="t" for="ch" forName="text7" refType="h" fact="0.5856"/>
          <dgm:constr type="w" for="ch" forName="text7" refType="w" fact="0.1624"/>
          <dgm:constr type="h" for="ch" forName="text7" refType="h" fact="0.2645"/>
          <dgm:constr type="l" for="ch" forName="image7" refType="w" fact="0.1396"/>
          <dgm:constr type="t" for="ch" forName="image7" refType="h" fact="0.7326"/>
          <dgm:constr type="w" for="ch" forName="image7" refType="w" fact="0.1624"/>
          <dgm:constr type="h" for="ch" forName="image7" refType="h" fact="0.2645"/>
          <dgm:constr type="l" for="ch" forName="imageaccent7" refType="w" fact="0.2501"/>
          <dgm:constr type="t" for="ch" forName="imageaccent7" refType="h" fact="0.7363"/>
          <dgm:constr type="w" for="ch" forName="imageaccent7" refType="w" fact="0.0189"/>
          <dgm:constr type="h" for="ch" forName="imageaccent7" refType="h" fact="0.031"/>
          <dgm:constr type="l" for="ch" forName="textaccent7" refType="w" fact="0.284"/>
          <dgm:constr type="t" for="ch" forName="textaccent7" refType="h" fact="0.7028"/>
          <dgm:constr type="w" for="ch" forName="textaccent7" refType="w" fact="0.0189"/>
          <dgm:constr type="h" for="ch" forName="textaccent7" refType="h" fact="0.031"/>
          <dgm:constr type="l" for="ch" forName="image8" refType="w" fact="0.6979"/>
          <dgm:constr type="t" for="ch" forName="image8" refType="h" fact="0.7355"/>
          <dgm:constr type="w" for="ch" forName="image8" refType="w" fact="0.1624"/>
          <dgm:constr type="h" for="ch" forName="image8" refType="h" fact="0.2645"/>
          <dgm:constr type="l" for="ch" forName="text8" refType="w" fact="0.8376"/>
          <dgm:constr type="t" for="ch" forName="text8" refType="h" fact="0.5906"/>
          <dgm:constr type="w" for="ch" forName="text8" refType="w" fact="0.1624"/>
          <dgm:constr type="h" for="ch" forName="text8" refType="h" fact="0.2645"/>
          <dgm:constr type="l" for="ch" forName="imageaccent8" refType="w" fact="0.8397"/>
          <dgm:constr type="t" for="ch" forName="imageaccent8" refType="h" fact="0.8516"/>
          <dgm:constr type="w" for="ch" forName="imageaccent8" refType="w" fact="0.0189"/>
          <dgm:constr type="h" for="ch" forName="imageaccent8" refType="h" fact="0.031"/>
          <dgm:constr type="l" for="ch" forName="textaccent8" refType="w" fact="0.8698"/>
          <dgm:constr type="t" for="ch" forName="textaccent8" refType="h" fact="0.8223"/>
          <dgm:constr type="w" for="ch" forName="textaccent8" refType="w" fact="0.0189"/>
          <dgm:constr type="h" for="ch" forName="textaccent8" refType="h" fact="0.031"/>
        </dgm:constrLst>
      </dgm:if>
      <dgm:if name="Name10" axis="ch" ptType="node" func="cnt" op="equ" val="9">
        <dgm:alg type="composite">
          <dgm:param type="ar" val="1.8986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952"/>
          <dgm:constr type="w" for="ch" forName="image4" refType="w" fact="0.1623"/>
          <dgm:constr type="h" for="ch" forName="image4" refType="h" fact="0.2645"/>
          <dgm:constr type="l" for="ch" forName="text5" refType="w" fact="0.5585"/>
          <dgm:constr type="t" for="ch" forName="text5" refType="h" fact="0.0028"/>
          <dgm:constr type="w" for="ch" forName="text5" refType="w" fact="0.1623"/>
          <dgm:constr type="h" for="ch" forName="text5" refType="h" fact="0.2645"/>
          <dgm:constr type="l" for="ch" forName="image5" refType="w" fact="0.6982"/>
          <dgm:constr type="t" for="ch" forName="image5" refType="h" fact="0.1504"/>
          <dgm:constr type="w" for="ch" forName="image5" refType="w" fact="0.1623"/>
          <dgm:constr type="h" for="ch" forName="image5" refType="h" fact="0.2645"/>
          <dgm:constr type="l" for="ch" forName="image2" refType="w" fact="0.4189"/>
          <dgm:constr type="t" for="ch" forName="image2" refType="h" fact="0.439"/>
          <dgm:constr type="w" for="ch" forName="image2" refType="w" fact="0.1623"/>
          <dgm:constr type="h" for="ch" forName="image2" refType="h" fact="0.2645"/>
          <dgm:constr type="l" for="ch" forName="text4" refType="w" fact="0.4189"/>
          <dgm:constr type="t" for="ch" forName="text4" refType="h" fact="0.1465"/>
          <dgm:constr type="w" for="ch" forName="text4" refType="w" fact="0.1623"/>
          <dgm:constr type="h" for="ch" forName="text4" refType="h" fact="0.2645"/>
          <dgm:constr type="l" for="ch" forName="text2" refType="w" fact="0.2793"/>
          <dgm:constr type="t" for="ch" forName="text2" refType="h" fact="0.2925"/>
          <dgm:constr type="w" for="ch" forName="text2" refType="w" fact="0.1623"/>
          <dgm:constr type="h" for="ch" forName="text2" refType="h" fact="0.2645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645"/>
          <dgm:constr type="l" for="ch" forName="text1" refType="w" fact="0.1396"/>
          <dgm:constr type="t" for="ch" forName="text1" refType="h" fact="0.4395"/>
          <dgm:constr type="w" for="ch" forName="text1" refType="w" fact="0.1623"/>
          <dgm:constr type="h" for="ch" forName="text1" refType="h" fact="0.2645"/>
          <dgm:constr type="l" for="ch" forName="text3" refType="w" fact="0.1396"/>
          <dgm:constr type="t" for="ch" forName="text3" refType="h" fact="0.1471"/>
          <dgm:constr type="w" for="ch" forName="text3" refType="w" fact="0.1623"/>
          <dgm:constr type="h" for="ch" forName="text3" refType="h" fact="0.2645"/>
          <dgm:constr type="l" for="ch" forName="textaccent1" refType="w" fact="0.1435"/>
          <dgm:constr type="t" for="ch" forName="textaccent1" refType="h" fact="0.5578"/>
          <dgm:constr type="w" for="ch" forName="textaccent1" refType="w" fact="0.0189"/>
          <dgm:constr type="h" for="ch" forName="textaccent1" refType="h" fact="0.031"/>
          <dgm:constr type="l" for="ch" forName="image1" refType="w" fact="0"/>
          <dgm:constr type="t" for="ch" forName="image1" refType="h" fact="0.2933"/>
          <dgm:constr type="w" for="ch" forName="image1" refType="w" fact="0.1623"/>
          <dgm:constr type="h" for="ch" forName="image1" refType="h" fact="0.2645"/>
          <dgm:constr type="l" for="ch" forName="imageaccent1" refType="w" fact="0.1111"/>
          <dgm:constr type="t" for="ch" forName="imageaccent1" refType="h" fact="0.5227"/>
          <dgm:constr type="w" for="ch" forName="imageaccent1" refType="w" fact="0.0189"/>
          <dgm:constr type="h" for="ch" forName="imageaccent1" refType="h" fact="0.031"/>
          <dgm:constr type="l" for="ch" forName="textaccent2" refType="w" fact="0.391"/>
          <dgm:constr type="t" for="ch" forName="textaccent2" refType="h" fact="0.5213"/>
          <dgm:constr type="w" for="ch" forName="textaccent2" refType="w" fact="0.0189"/>
          <dgm:constr type="h" for="ch" forName="textaccent2" refType="h" fact="0.031"/>
          <dgm:constr type="l" for="ch" forName="imageaccent2" refType="w" fact="0.4228"/>
          <dgm:constr type="t" for="ch" forName="imageaccent2" refType="h" fact="0.5567"/>
          <dgm:constr type="w" for="ch" forName="imageaccent2" refType="w" fact="0.0189"/>
          <dgm:constr type="h" for="ch" forName="imageaccent2" refType="h" fact="0.031"/>
          <dgm:constr type="l" for="ch" forName="textaccent3" refType="w" fact="0.2501"/>
          <dgm:constr type="t" for="ch" forName="textaccent3" refType="h" fact="0.1507"/>
          <dgm:constr type="w" for="ch" forName="textaccent3" refType="w" fact="0.0189"/>
          <dgm:constr type="h" for="ch" forName="textaccent3" refType="h" fact="0.031"/>
          <dgm:constr type="l" for="ch" forName="imageaccent3" refType="w" fact="0.2839"/>
          <dgm:constr type="t" for="ch" forName="imageaccent3" refType="h" fact="0.1172"/>
          <dgm:constr type="w" for="ch" forName="imageaccent3" refType="w" fact="0.0189"/>
          <dgm:constr type="h" for="ch" forName="imageaccent3" refType="h" fact="0.031"/>
          <dgm:constr type="l" for="ch" forName="textaccent4" refType="w" fact="0.5593"/>
          <dgm:constr type="t" for="ch" forName="textaccent4" refType="h" fact="0.2637"/>
          <dgm:constr type="w" for="ch" forName="textaccent4" refType="w" fact="0.0189"/>
          <dgm:constr type="h" for="ch" forName="textaccent4" refType="h" fact="0.031"/>
          <dgm:constr type="l" for="ch" forName="imageaccent4" refType="w" fact="0.5901"/>
          <dgm:constr type="t" for="ch" forName="imageaccent4" refType="h" fact="0.3"/>
          <dgm:constr type="w" for="ch" forName="imageaccent4" refType="w" fact="0.0189"/>
          <dgm:constr type="h" for="ch" forName="imageaccent4" refType="h" fact="0.031"/>
          <dgm:constr type="l" for="ch" forName="textaccent5" refType="w" fact="0.6989"/>
          <dgm:constr type="t" for="ch" forName="textaccent5" refType="h" fact="0.1214"/>
          <dgm:constr type="w" for="ch" forName="textaccent5" refType="w" fact="0.0189"/>
          <dgm:constr type="h" for="ch" forName="textaccent5" refType="h" fact="0.031"/>
          <dgm:constr type="l" for="ch" forName="imageaccent5" refType="w" fact="0.7305"/>
          <dgm:constr type="t" for="ch" forName="imageaccent5" refType="h" fact="0.1563"/>
          <dgm:constr type="w" for="ch" forName="imageaccent5" refType="w" fact="0.0189"/>
          <dgm:constr type="h" for="ch" forName="imageaccent5" refType="h" fact="0.031"/>
          <dgm:constr type="l" for="ch" forName="image6" refType="w" fact="0.5585"/>
          <dgm:constr type="t" for="ch" forName="image6" refType="h" fact="0.5872"/>
          <dgm:constr type="w" for="ch" forName="image6" refType="w" fact="0.1623"/>
          <dgm:constr type="h" for="ch" forName="image6" refType="h" fact="0.2645"/>
          <dgm:constr type="l" for="ch" forName="text6" refType="w" fact="0.6982"/>
          <dgm:constr type="t" for="ch" forName="text6" refType="h" fact="0.4424"/>
          <dgm:constr type="w" for="ch" forName="text6" refType="w" fact="0.1623"/>
          <dgm:constr type="h" for="ch" forName="text6" refType="h" fact="0.2645"/>
          <dgm:constr type="l" for="ch" forName="imageaccent6" refType="w" fact="0.7002"/>
          <dgm:constr type="t" for="ch" forName="imageaccent6" refType="h" fact="0.7033"/>
          <dgm:constr type="w" for="ch" forName="imageaccent6" refType="w" fact="0.0189"/>
          <dgm:constr type="h" for="ch" forName="imageaccent6" refType="h" fact="0.031"/>
          <dgm:constr type="l" for="ch" forName="textaccent6" refType="w" fact="0.7303"/>
          <dgm:constr type="t" for="ch" forName="textaccent6" refType="h" fact="0.6741"/>
          <dgm:constr type="w" for="ch" forName="textaccent6" refType="w" fact="0.0189"/>
          <dgm:constr type="h" for="ch" forName="textaccent6" refType="h" fact="0.031"/>
          <dgm:constr type="l" for="ch" forName="text7" refType="w" fact="0.2792"/>
          <dgm:constr type="t" for="ch" forName="text7" refType="h" fact="0.5856"/>
          <dgm:constr type="w" for="ch" forName="text7" refType="w" fact="0.1623"/>
          <dgm:constr type="h" for="ch" forName="text7" refType="h" fact="0.2645"/>
          <dgm:constr type="l" for="ch" forName="image7" refType="w" fact="0.1395"/>
          <dgm:constr type="t" for="ch" forName="image7" refType="h" fact="0.7326"/>
          <dgm:constr type="w" for="ch" forName="image7" refType="w" fact="0.1623"/>
          <dgm:constr type="h" for="ch" forName="image7" refType="h" fact="0.2645"/>
          <dgm:constr type="l" for="ch" forName="imageaccent7" refType="w" fact="0.25"/>
          <dgm:constr type="t" for="ch" forName="imageaccent7" refType="h" fact="0.7363"/>
          <dgm:constr type="w" for="ch" forName="imageaccent7" refType="w" fact="0.0189"/>
          <dgm:constr type="h" for="ch" forName="imageaccent7" refType="h" fact="0.031"/>
          <dgm:constr type="l" for="ch" forName="textaccent7" refType="w" fact="0.2838"/>
          <dgm:constr type="t" for="ch" forName="textaccent7" refType="h" fact="0.7028"/>
          <dgm:constr type="w" for="ch" forName="textaccent7" refType="w" fact="0.0189"/>
          <dgm:constr type="h" for="ch" forName="textaccent7" refType="h" fact="0.031"/>
          <dgm:constr type="l" for="ch" forName="image8" refType="w" fact="0.6975"/>
          <dgm:constr type="t" for="ch" forName="image8" refType="h" fact="0.7355"/>
          <dgm:constr type="w" for="ch" forName="image8" refType="w" fact="0.1623"/>
          <dgm:constr type="h" for="ch" forName="image8" refType="h" fact="0.2645"/>
          <dgm:constr type="l" for="ch" forName="text8" refType="w" fact="0.8371"/>
          <dgm:constr type="t" for="ch" forName="text8" refType="h" fact="0.5906"/>
          <dgm:constr type="w" for="ch" forName="text8" refType="w" fact="0.1623"/>
          <dgm:constr type="h" for="ch" forName="text8" refType="h" fact="0.2645"/>
          <dgm:constr type="l" for="ch" forName="imageaccent8" refType="w" fact="0.8392"/>
          <dgm:constr type="t" for="ch" forName="imageaccent8" refType="h" fact="0.8516"/>
          <dgm:constr type="w" for="ch" forName="imageaccent8" refType="w" fact="0.0189"/>
          <dgm:constr type="h" for="ch" forName="imageaccent8" refType="h" fact="0.031"/>
          <dgm:constr type="l" for="ch" forName="textaccent8" refType="w" fact="0.8693"/>
          <dgm:constr type="t" for="ch" forName="textaccent8" refType="h" fact="0.8223"/>
          <dgm:constr type="w" for="ch" forName="textaccent8" refType="w" fact="0.0189"/>
          <dgm:constr type="h" for="ch" forName="textaccent8" refType="h" fact="0.031"/>
          <dgm:constr type="l" for="ch" forName="text9" refType="w" fact="0.8377"/>
          <dgm:constr type="t" for="ch" forName="text9" refType="h" fact="0.0057"/>
          <dgm:constr type="w" for="ch" forName="text9" refType="w" fact="0.1623"/>
          <dgm:constr type="h" for="ch" forName="text9" refType="h" fact="0.2645"/>
          <dgm:constr type="l" for="ch" forName="textaccent9" refType="w" fact="0.95"/>
          <dgm:constr type="t" for="ch" forName="textaccent9" refType="h" fact="0.2383"/>
          <dgm:constr type="w" for="ch" forName="textaccent9" refType="w" fact="0.0189"/>
          <dgm:constr type="h" for="ch" forName="textaccent9" refType="h" fact="0.031"/>
          <dgm:constr type="l" for="ch" forName="image9" refType="w" fact="0.8377"/>
          <dgm:constr type="t" for="ch" forName="image9" refType="h" fact="0.2977"/>
          <dgm:constr type="w" for="ch" forName="image9" refType="w" fact="0.1623"/>
          <dgm:constr type="h" for="ch" forName="image9" refType="h" fact="0.2645"/>
          <dgm:constr type="l" for="ch" forName="imageaccent9" refType="w" fact="0.95"/>
          <dgm:constr type="t" for="ch" forName="imageaccent9" refType="h" fact="0.2993"/>
          <dgm:constr type="w" for="ch" forName="imageaccent9" refType="w" fact="0.0189"/>
          <dgm:constr type="h" for="ch" forName="imageaccent9" refType="h" fact="0.031"/>
        </dgm:constrLst>
      </dgm:if>
      <dgm:if name="Name11" axis="ch" ptType="node" func="cnt" op="equ" val="10">
        <dgm:alg type="composite">
          <dgm:param type="ar" val="1.6608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583"/>
          <dgm:constr type="w" for="ch" forName="image4" refType="w" fact="0.1623"/>
          <dgm:constr type="h" for="ch" forName="image4" refType="h" fact="0.2314"/>
          <dgm:constr type="l" for="ch" forName="text5" refType="w" fact="0.5585"/>
          <dgm:constr type="t" for="ch" forName="text5" refType="h" fact="0.0024"/>
          <dgm:constr type="w" for="ch" forName="text5" refType="w" fact="0.1623"/>
          <dgm:constr type="h" for="ch" forName="text5" refType="h" fact="0.2314"/>
          <dgm:constr type="l" for="ch" forName="image5" refType="w" fact="0.6982"/>
          <dgm:constr type="t" for="ch" forName="image5" refType="h" fact="0.1316"/>
          <dgm:constr type="w" for="ch" forName="image5" refType="w" fact="0.1623"/>
          <dgm:constr type="h" for="ch" forName="image5" refType="h" fact="0.2314"/>
          <dgm:constr type="l" for="ch" forName="image2" refType="w" fact="0.4189"/>
          <dgm:constr type="t" for="ch" forName="image2" refType="h" fact="0.384"/>
          <dgm:constr type="w" for="ch" forName="image2" refType="w" fact="0.1623"/>
          <dgm:constr type="h" for="ch" forName="image2" refType="h" fact="0.2314"/>
          <dgm:constr type="l" for="ch" forName="text4" refType="w" fact="0.4189"/>
          <dgm:constr type="t" for="ch" forName="text4" refType="h" fact="0.1282"/>
          <dgm:constr type="w" for="ch" forName="text4" refType="w" fact="0.1623"/>
          <dgm:constr type="h" for="ch" forName="text4" refType="h" fact="0.2314"/>
          <dgm:constr type="l" for="ch" forName="text2" refType="w" fact="0.2793"/>
          <dgm:constr type="t" for="ch" forName="text2" refType="h" fact="0.2558"/>
          <dgm:constr type="w" for="ch" forName="text2" refType="w" fact="0.1623"/>
          <dgm:constr type="h" for="ch" forName="text2" refType="h" fact="0.2314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314"/>
          <dgm:constr type="l" for="ch" forName="text1" refType="w" fact="0.1396"/>
          <dgm:constr type="t" for="ch" forName="text1" refType="h" fact="0.3845"/>
          <dgm:constr type="w" for="ch" forName="text1" refType="w" fact="0.1623"/>
          <dgm:constr type="h" for="ch" forName="text1" refType="h" fact="0.2314"/>
          <dgm:constr type="l" for="ch" forName="text3" refType="w" fact="0.1396"/>
          <dgm:constr type="t" for="ch" forName="text3" refType="h" fact="0.1286"/>
          <dgm:constr type="w" for="ch" forName="text3" refType="w" fact="0.1623"/>
          <dgm:constr type="h" for="ch" forName="text3" refType="h" fact="0.2314"/>
          <dgm:constr type="l" for="ch" forName="textaccent1" refType="w" fact="0.1435"/>
          <dgm:constr type="t" for="ch" forName="textaccent1" refType="h" fact="0.488"/>
          <dgm:constr type="w" for="ch" forName="textaccent1" refType="w" fact="0.0189"/>
          <dgm:constr type="h" for="ch" forName="textaccent1" refType="h" fact="0.0271"/>
          <dgm:constr type="l" for="ch" forName="image1" refType="w" fact="0"/>
          <dgm:constr type="t" for="ch" forName="image1" refType="h" fact="0.2566"/>
          <dgm:constr type="w" for="ch" forName="image1" refType="w" fact="0.1623"/>
          <dgm:constr type="h" for="ch" forName="image1" refType="h" fact="0.2314"/>
          <dgm:constr type="l" for="ch" forName="imageaccent1" refType="w" fact="0.1111"/>
          <dgm:constr type="t" for="ch" forName="imageaccent1" refType="h" fact="0.4572"/>
          <dgm:constr type="w" for="ch" forName="imageaccent1" refType="w" fact="0.0189"/>
          <dgm:constr type="h" for="ch" forName="imageaccent1" refType="h" fact="0.0271"/>
          <dgm:constr type="l" for="ch" forName="textaccent2" refType="w" fact="0.391"/>
          <dgm:constr type="t" for="ch" forName="textaccent2" refType="h" fact="0.456"/>
          <dgm:constr type="w" for="ch" forName="textaccent2" refType="w" fact="0.0189"/>
          <dgm:constr type="h" for="ch" forName="textaccent2" refType="h" fact="0.0271"/>
          <dgm:constr type="l" for="ch" forName="imageaccent2" refType="w" fact="0.4228"/>
          <dgm:constr type="t" for="ch" forName="imageaccent2" refType="h" fact="0.487"/>
          <dgm:constr type="w" for="ch" forName="imageaccent2" refType="w" fact="0.0189"/>
          <dgm:constr type="h" for="ch" forName="imageaccent2" refType="h" fact="0.0271"/>
          <dgm:constr type="l" for="ch" forName="textaccent3" refType="w" fact="0.2501"/>
          <dgm:constr type="t" for="ch" forName="textaccent3" refType="h" fact="0.1318"/>
          <dgm:constr type="w" for="ch" forName="textaccent3" refType="w" fact="0.0189"/>
          <dgm:constr type="h" for="ch" forName="textaccent3" refType="h" fact="0.0271"/>
          <dgm:constr type="l" for="ch" forName="imageaccent3" refType="w" fact="0.2839"/>
          <dgm:constr type="t" for="ch" forName="imageaccent3" refType="h" fact="0.1025"/>
          <dgm:constr type="w" for="ch" forName="imageaccent3" refType="w" fact="0.0189"/>
          <dgm:constr type="h" for="ch" forName="imageaccent3" refType="h" fact="0.0271"/>
          <dgm:constr type="l" for="ch" forName="textaccent4" refType="w" fact="0.5593"/>
          <dgm:constr type="t" for="ch" forName="textaccent4" refType="h" fact="0.2307"/>
          <dgm:constr type="w" for="ch" forName="textaccent4" refType="w" fact="0.0189"/>
          <dgm:constr type="h" for="ch" forName="textaccent4" refType="h" fact="0.0271"/>
          <dgm:constr type="l" for="ch" forName="imageaccent4" refType="w" fact="0.5901"/>
          <dgm:constr type="t" for="ch" forName="imageaccent4" refType="h" fact="0.2624"/>
          <dgm:constr type="w" for="ch" forName="imageaccent4" refType="w" fact="0.0189"/>
          <dgm:constr type="h" for="ch" forName="imageaccent4" refType="h" fact="0.0271"/>
          <dgm:constr type="l" for="ch" forName="textaccent5" refType="w" fact="0.6989"/>
          <dgm:constr type="t" for="ch" forName="textaccent5" refType="h" fact="0.1062"/>
          <dgm:constr type="w" for="ch" forName="textaccent5" refType="w" fact="0.0189"/>
          <dgm:constr type="h" for="ch" forName="textaccent5" refType="h" fact="0.0271"/>
          <dgm:constr type="l" for="ch" forName="imageaccent5" refType="w" fact="0.7305"/>
          <dgm:constr type="t" for="ch" forName="imageaccent5" refType="h" fact="0.1367"/>
          <dgm:constr type="w" for="ch" forName="imageaccent5" refType="w" fact="0.0189"/>
          <dgm:constr type="h" for="ch" forName="imageaccent5" refType="h" fact="0.0271"/>
          <dgm:constr type="l" for="ch" forName="image6" refType="w" fact="0.5585"/>
          <dgm:constr type="t" for="ch" forName="image6" refType="h" fact="0.5137"/>
          <dgm:constr type="w" for="ch" forName="image6" refType="w" fact="0.1623"/>
          <dgm:constr type="h" for="ch" forName="image6" refType="h" fact="0.2314"/>
          <dgm:constr type="l" for="ch" forName="text6" refType="w" fact="0.6982"/>
          <dgm:constr type="t" for="ch" forName="text6" refType="h" fact="0.387"/>
          <dgm:constr type="w" for="ch" forName="text6" refType="w" fact="0.1623"/>
          <dgm:constr type="h" for="ch" forName="text6" refType="h" fact="0.2314"/>
          <dgm:constr type="l" for="ch" forName="imageaccent6" refType="w" fact="0.7002"/>
          <dgm:constr type="t" for="ch" forName="imageaccent6" refType="h" fact="0.6152"/>
          <dgm:constr type="w" for="ch" forName="imageaccent6" refType="w" fact="0.0189"/>
          <dgm:constr type="h" for="ch" forName="imageaccent6" refType="h" fact="0.0271"/>
          <dgm:constr type="l" for="ch" forName="textaccent6" refType="w" fact="0.7303"/>
          <dgm:constr type="t" for="ch" forName="textaccent6" refType="h" fact="0.5897"/>
          <dgm:constr type="w" for="ch" forName="textaccent6" refType="w" fact="0.0189"/>
          <dgm:constr type="h" for="ch" forName="textaccent6" refType="h" fact="0.0271"/>
          <dgm:constr type="l" for="ch" forName="text7" refType="w" fact="0.2792"/>
          <dgm:constr type="t" for="ch" forName="text7" refType="h" fact="0.5122"/>
          <dgm:constr type="w" for="ch" forName="text7" refType="w" fact="0.1623"/>
          <dgm:constr type="h" for="ch" forName="text7" refType="h" fact="0.2314"/>
          <dgm:constr type="l" for="ch" forName="image7" refType="w" fact="0.1395"/>
          <dgm:constr type="t" for="ch" forName="image7" refType="h" fact="0.6409"/>
          <dgm:constr type="w" for="ch" forName="image7" refType="w" fact="0.1623"/>
          <dgm:constr type="h" for="ch" forName="image7" refType="h" fact="0.2314"/>
          <dgm:constr type="l" for="ch" forName="imageaccent7" refType="w" fact="0.25"/>
          <dgm:constr type="t" for="ch" forName="imageaccent7" refType="h" fact="0.6441"/>
          <dgm:constr type="w" for="ch" forName="imageaccent7" refType="w" fact="0.0189"/>
          <dgm:constr type="h" for="ch" forName="imageaccent7" refType="h" fact="0.0271"/>
          <dgm:constr type="l" for="ch" forName="textaccent7" refType="w" fact="0.2838"/>
          <dgm:constr type="t" for="ch" forName="textaccent7" refType="h" fact="0.6148"/>
          <dgm:constr type="w" for="ch" forName="textaccent7" refType="w" fact="0.0189"/>
          <dgm:constr type="h" for="ch" forName="textaccent7" refType="h" fact="0.0271"/>
          <dgm:constr type="l" for="ch" forName="image8" refType="w" fact="0.6975"/>
          <dgm:constr type="t" for="ch" forName="image8" refType="h" fact="0.6433"/>
          <dgm:constr type="w" for="ch" forName="image8" refType="w" fact="0.1623"/>
          <dgm:constr type="h" for="ch" forName="image8" refType="h" fact="0.2314"/>
          <dgm:constr type="l" for="ch" forName="text8" refType="w" fact="0.8371"/>
          <dgm:constr type="t" for="ch" forName="text8" refType="h" fact="0.5167"/>
          <dgm:constr type="w" for="ch" forName="text8" refType="w" fact="0.1623"/>
          <dgm:constr type="h" for="ch" forName="text8" refType="h" fact="0.2314"/>
          <dgm:constr type="l" for="ch" forName="imageaccent8" refType="w" fact="0.8392"/>
          <dgm:constr type="t" for="ch" forName="imageaccent8" refType="h" fact="0.7449"/>
          <dgm:constr type="w" for="ch" forName="imageaccent8" refType="w" fact="0.0189"/>
          <dgm:constr type="h" for="ch" forName="imageaccent8" refType="h" fact="0.0271"/>
          <dgm:constr type="l" for="ch" forName="textaccent8" refType="w" fact="0.8693"/>
          <dgm:constr type="t" for="ch" forName="textaccent8" refType="h" fact="0.7194"/>
          <dgm:constr type="w" for="ch" forName="textaccent8" refType="w" fact="0.0189"/>
          <dgm:constr type="h" for="ch" forName="textaccent8" refType="h" fact="0.0271"/>
          <dgm:constr type="l" for="ch" forName="text9" refType="w" fact="0.8377"/>
          <dgm:constr type="t" for="ch" forName="text9" refType="h" fact="0.005"/>
          <dgm:constr type="w" for="ch" forName="text9" refType="w" fact="0.1623"/>
          <dgm:constr type="h" for="ch" forName="text9" refType="h" fact="0.2314"/>
          <dgm:constr type="l" for="ch" forName="textaccent9" refType="w" fact="0.95"/>
          <dgm:constr type="t" for="ch" forName="textaccent9" refType="h" fact="0.2084"/>
          <dgm:constr type="w" for="ch" forName="textaccent9" refType="w" fact="0.0189"/>
          <dgm:constr type="h" for="ch" forName="textaccent9" refType="h" fact="0.0271"/>
          <dgm:constr type="l" for="ch" forName="image9" refType="w" fact="0.8377"/>
          <dgm:constr type="t" for="ch" forName="image9" refType="h" fact="0.2604"/>
          <dgm:constr type="w" for="ch" forName="image9" refType="w" fact="0.1623"/>
          <dgm:constr type="h" for="ch" forName="image9" refType="h" fact="0.2314"/>
          <dgm:constr type="l" for="ch" forName="imageaccent9" refType="w" fact="0.95"/>
          <dgm:constr type="t" for="ch" forName="imageaccent9" refType="h" fact="0.2618"/>
          <dgm:constr type="w" for="ch" forName="imageaccent9" refType="w" fact="0.0189"/>
          <dgm:constr type="h" for="ch" forName="imageaccent9" refType="h" fact="0.0271"/>
          <dgm:constr type="l" for="ch" forName="image10" refType="w" fact="0.2786"/>
          <dgm:constr type="t" for="ch" forName="image10" refType="h" fact="0.7686"/>
          <dgm:constr type="w" for="ch" forName="image10" refType="w" fact="0.1623"/>
          <dgm:constr type="h" for="ch" forName="image10" refType="h" fact="0.2314"/>
          <dgm:constr type="l" for="ch" forName="text10" refType="w" fact="0.4183"/>
          <dgm:constr type="t" for="ch" forName="text10" refType="h" fact="0.6419"/>
          <dgm:constr type="w" for="ch" forName="text10" refType="w" fact="0.1623"/>
          <dgm:constr type="h" for="ch" forName="text10" refType="h" fact="0.2314"/>
          <dgm:constr type="l" for="ch" forName="imageaccent10" refType="w" fact="0.4203"/>
          <dgm:constr type="t" for="ch" forName="imageaccent10" refType="h" fact="0.8701"/>
          <dgm:constr type="w" for="ch" forName="imageaccent10" refType="w" fact="0.0189"/>
          <dgm:constr type="h" for="ch" forName="imageaccent10" refType="h" fact="0.0271"/>
          <dgm:constr type="l" for="ch" forName="textaccent10" refType="w" fact="0.4504"/>
          <dgm:constr type="t" for="ch" forName="textaccent10" refType="h" fact="0.8446"/>
          <dgm:constr type="w" for="ch" forName="textaccent10" refType="w" fact="0.0189"/>
          <dgm:constr type="h" for="ch" forName="textaccent10" refType="h" fact="0.0271"/>
        </dgm:constrLst>
      </dgm:if>
      <dgm:if name="Name12" axis="ch" ptType="node" func="cnt" op="equ" val="11">
        <dgm:alg type="composite">
          <dgm:param type="ar" val="1.4704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287"/>
          <dgm:constr type="w" for="ch" forName="image4" refType="w" fact="0.1623"/>
          <dgm:constr type="h" for="ch" forName="image4" refType="h" fact="0.2049"/>
          <dgm:constr type="l" for="ch" forName="text5" refType="w" fact="0.5585"/>
          <dgm:constr type="t" for="ch" forName="text5" refType="h" fact="0.0022"/>
          <dgm:constr type="w" for="ch" forName="text5" refType="w" fact="0.1623"/>
          <dgm:constr type="h" for="ch" forName="text5" refType="h" fact="0.2049"/>
          <dgm:constr type="l" for="ch" forName="image5" refType="w" fact="0.6982"/>
          <dgm:constr type="t" for="ch" forName="image5" refType="h" fact="0.1165"/>
          <dgm:constr type="w" for="ch" forName="image5" refType="w" fact="0.1623"/>
          <dgm:constr type="h" for="ch" forName="image5" refType="h" fact="0.2049"/>
          <dgm:constr type="l" for="ch" forName="image2" refType="w" fact="0.4189"/>
          <dgm:constr type="t" for="ch" forName="image2" refType="h" fact="0.34"/>
          <dgm:constr type="w" for="ch" forName="image2" refType="w" fact="0.1623"/>
          <dgm:constr type="h" for="ch" forName="image2" refType="h" fact="0.2049"/>
          <dgm:constr type="l" for="ch" forName="text4" refType="w" fact="0.4189"/>
          <dgm:constr type="t" for="ch" forName="text4" refType="h" fact="0.1135"/>
          <dgm:constr type="w" for="ch" forName="text4" refType="w" fact="0.1623"/>
          <dgm:constr type="h" for="ch" forName="text4" refType="h" fact="0.2049"/>
          <dgm:constr type="l" for="ch" forName="text2" refType="w" fact="0.2793"/>
          <dgm:constr type="t" for="ch" forName="text2" refType="h" fact="0.2265"/>
          <dgm:constr type="w" for="ch" forName="text2" refType="w" fact="0.1623"/>
          <dgm:constr type="h" for="ch" forName="text2" refType="h" fact="0.2049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049"/>
          <dgm:constr type="l" for="ch" forName="text1" refType="w" fact="0.1396"/>
          <dgm:constr type="t" for="ch" forName="text1" refType="h" fact="0.3404"/>
          <dgm:constr type="w" for="ch" forName="text1" refType="w" fact="0.1623"/>
          <dgm:constr type="h" for="ch" forName="text1" refType="h" fact="0.2049"/>
          <dgm:constr type="l" for="ch" forName="text3" refType="w" fact="0.1396"/>
          <dgm:constr type="t" for="ch" forName="text3" refType="h" fact="0.1139"/>
          <dgm:constr type="w" for="ch" forName="text3" refType="w" fact="0.1623"/>
          <dgm:constr type="h" for="ch" forName="text3" refType="h" fact="0.2049"/>
          <dgm:constr type="l" for="ch" forName="textaccent1" refType="w" fact="0.1435"/>
          <dgm:constr type="t" for="ch" forName="textaccent1" refType="h" fact="0.432"/>
          <dgm:constr type="w" for="ch" forName="textaccent1" refType="w" fact="0.0189"/>
          <dgm:constr type="h" for="ch" forName="textaccent1" refType="h" fact="0.024"/>
          <dgm:constr type="l" for="ch" forName="image1" refType="w" fact="0"/>
          <dgm:constr type="t" for="ch" forName="image1" refType="h" fact="0.2272"/>
          <dgm:constr type="w" for="ch" forName="image1" refType="w" fact="0.1623"/>
          <dgm:constr type="h" for="ch" forName="image1" refType="h" fact="0.2049"/>
          <dgm:constr type="l" for="ch" forName="imageaccent1" refType="w" fact="0.1111"/>
          <dgm:constr type="t" for="ch" forName="imageaccent1" refType="h" fact="0.4048"/>
          <dgm:constr type="w" for="ch" forName="imageaccent1" refType="w" fact="0.0189"/>
          <dgm:constr type="h" for="ch" forName="imageaccent1" refType="h" fact="0.024"/>
          <dgm:constr type="l" for="ch" forName="textaccent2" refType="w" fact="0.391"/>
          <dgm:constr type="t" for="ch" forName="textaccent2" refType="h" fact="0.4038"/>
          <dgm:constr type="w" for="ch" forName="textaccent2" refType="w" fact="0.0189"/>
          <dgm:constr type="h" for="ch" forName="textaccent2" refType="h" fact="0.024"/>
          <dgm:constr type="l" for="ch" forName="imageaccent2" refType="w" fact="0.4228"/>
          <dgm:constr type="t" for="ch" forName="imageaccent2" refType="h" fact="0.4312"/>
          <dgm:constr type="w" for="ch" forName="imageaccent2" refType="w" fact="0.0189"/>
          <dgm:constr type="h" for="ch" forName="imageaccent2" refType="h" fact="0.024"/>
          <dgm:constr type="l" for="ch" forName="textaccent3" refType="w" fact="0.2501"/>
          <dgm:constr type="t" for="ch" forName="textaccent3" refType="h" fact="0.1167"/>
          <dgm:constr type="w" for="ch" forName="textaccent3" refType="w" fact="0.0189"/>
          <dgm:constr type="h" for="ch" forName="textaccent3" refType="h" fact="0.024"/>
          <dgm:constr type="l" for="ch" forName="imageaccent3" refType="w" fact="0.2839"/>
          <dgm:constr type="t" for="ch" forName="imageaccent3" refType="h" fact="0.0908"/>
          <dgm:constr type="w" for="ch" forName="imageaccent3" refType="w" fact="0.0189"/>
          <dgm:constr type="h" for="ch" forName="imageaccent3" refType="h" fact="0.024"/>
          <dgm:constr type="l" for="ch" forName="textaccent4" refType="w" fact="0.5593"/>
          <dgm:constr type="t" for="ch" forName="textaccent4" refType="h" fact="0.2042"/>
          <dgm:constr type="w" for="ch" forName="textaccent4" refType="w" fact="0.0189"/>
          <dgm:constr type="h" for="ch" forName="textaccent4" refType="h" fact="0.024"/>
          <dgm:constr type="l" for="ch" forName="imageaccent4" refType="w" fact="0.5901"/>
          <dgm:constr type="t" for="ch" forName="imageaccent4" refType="h" fact="0.2323"/>
          <dgm:constr type="w" for="ch" forName="imageaccent4" refType="w" fact="0.0189"/>
          <dgm:constr type="h" for="ch" forName="imageaccent4" refType="h" fact="0.024"/>
          <dgm:constr type="l" for="ch" forName="textaccent5" refType="w" fact="0.6989"/>
          <dgm:constr type="t" for="ch" forName="textaccent5" refType="h" fact="0.094"/>
          <dgm:constr type="w" for="ch" forName="textaccent5" refType="w" fact="0.0189"/>
          <dgm:constr type="h" for="ch" forName="textaccent5" refType="h" fact="0.024"/>
          <dgm:constr type="l" for="ch" forName="imageaccent5" refType="w" fact="0.7305"/>
          <dgm:constr type="t" for="ch" forName="imageaccent5" refType="h" fact="0.121"/>
          <dgm:constr type="w" for="ch" forName="imageaccent5" refType="w" fact="0.0189"/>
          <dgm:constr type="h" for="ch" forName="imageaccent5" refType="h" fact="0.024"/>
          <dgm:constr type="l" for="ch" forName="image6" refType="w" fact="0.5585"/>
          <dgm:constr type="t" for="ch" forName="image6" refType="h" fact="0.4548"/>
          <dgm:constr type="w" for="ch" forName="image6" refType="w" fact="0.1623"/>
          <dgm:constr type="h" for="ch" forName="image6" refType="h" fact="0.2049"/>
          <dgm:constr type="l" for="ch" forName="text6" refType="w" fact="0.6982"/>
          <dgm:constr type="t" for="ch" forName="text6" refType="h" fact="0.3426"/>
          <dgm:constr type="w" for="ch" forName="text6" refType="w" fact="0.1623"/>
          <dgm:constr type="h" for="ch" forName="text6" refType="h" fact="0.2049"/>
          <dgm:constr type="l" for="ch" forName="imageaccent6" refType="w" fact="0.7002"/>
          <dgm:constr type="t" for="ch" forName="imageaccent6" refType="h" fact="0.5447"/>
          <dgm:constr type="w" for="ch" forName="imageaccent6" refType="w" fact="0.0189"/>
          <dgm:constr type="h" for="ch" forName="imageaccent6" refType="h" fact="0.024"/>
          <dgm:constr type="l" for="ch" forName="textaccent6" refType="w" fact="0.7303"/>
          <dgm:constr type="t" for="ch" forName="textaccent6" refType="h" fact="0.5221"/>
          <dgm:constr type="w" for="ch" forName="textaccent6" refType="w" fact="0.0189"/>
          <dgm:constr type="h" for="ch" forName="textaccent6" refType="h" fact="0.024"/>
          <dgm:constr type="l" for="ch" forName="text7" refType="w" fact="0.2792"/>
          <dgm:constr type="t" for="ch" forName="text7" refType="h" fact="0.4535"/>
          <dgm:constr type="w" for="ch" forName="text7" refType="w" fact="0.1623"/>
          <dgm:constr type="h" for="ch" forName="text7" refType="h" fact="0.2049"/>
          <dgm:constr type="l" for="ch" forName="image7" refType="w" fact="0.1395"/>
          <dgm:constr type="t" for="ch" forName="image7" refType="h" fact="0.5674"/>
          <dgm:constr type="w" for="ch" forName="image7" refType="w" fact="0.1623"/>
          <dgm:constr type="h" for="ch" forName="image7" refType="h" fact="0.2049"/>
          <dgm:constr type="l" for="ch" forName="imageaccent7" refType="w" fact="0.25"/>
          <dgm:constr type="t" for="ch" forName="imageaccent7" refType="h" fact="0.5703"/>
          <dgm:constr type="w" for="ch" forName="imageaccent7" refType="w" fact="0.0189"/>
          <dgm:constr type="h" for="ch" forName="imageaccent7" refType="h" fact="0.024"/>
          <dgm:constr type="l" for="ch" forName="textaccent7" refType="w" fact="0.2838"/>
          <dgm:constr type="t" for="ch" forName="textaccent7" refType="h" fact="0.5443"/>
          <dgm:constr type="w" for="ch" forName="textaccent7" refType="w" fact="0.0189"/>
          <dgm:constr type="h" for="ch" forName="textaccent7" refType="h" fact="0.024"/>
          <dgm:constr type="l" for="ch" forName="image8" refType="w" fact="0.6975"/>
          <dgm:constr type="t" for="ch" forName="image8" refType="h" fact="0.5696"/>
          <dgm:constr type="w" for="ch" forName="image8" refType="w" fact="0.1623"/>
          <dgm:constr type="h" for="ch" forName="image8" refType="h" fact="0.2049"/>
          <dgm:constr type="l" for="ch" forName="text8" refType="w" fact="0.8371"/>
          <dgm:constr type="t" for="ch" forName="text8" refType="h" fact="0.4574"/>
          <dgm:constr type="w" for="ch" forName="text8" refType="w" fact="0.1623"/>
          <dgm:constr type="h" for="ch" forName="text8" refType="h" fact="0.2049"/>
          <dgm:constr type="l" for="ch" forName="imageaccent8" refType="w" fact="0.8392"/>
          <dgm:constr type="t" for="ch" forName="imageaccent8" refType="h" fact="0.6595"/>
          <dgm:constr type="w" for="ch" forName="imageaccent8" refType="w" fact="0.0189"/>
          <dgm:constr type="h" for="ch" forName="imageaccent8" refType="h" fact="0.024"/>
          <dgm:constr type="l" for="ch" forName="textaccent8" refType="w" fact="0.8693"/>
          <dgm:constr type="t" for="ch" forName="textaccent8" refType="h" fact="0.6369"/>
          <dgm:constr type="w" for="ch" forName="textaccent8" refType="w" fact="0.0189"/>
          <dgm:constr type="h" for="ch" forName="textaccent8" refType="h" fact="0.024"/>
          <dgm:constr type="l" for="ch" forName="text9" refType="w" fact="0.8377"/>
          <dgm:constr type="t" for="ch" forName="text9" refType="h" fact="0.0044"/>
          <dgm:constr type="w" for="ch" forName="text9" refType="w" fact="0.1623"/>
          <dgm:constr type="h" for="ch" forName="text9" refType="h" fact="0.2049"/>
          <dgm:constr type="l" for="ch" forName="textaccent9" refType="w" fact="0.95"/>
          <dgm:constr type="t" for="ch" forName="textaccent9" refType="h" fact="0.1846"/>
          <dgm:constr type="w" for="ch" forName="textaccent9" refType="w" fact="0.0189"/>
          <dgm:constr type="h" for="ch" forName="textaccent9" refType="h" fact="0.024"/>
          <dgm:constr type="l" for="ch" forName="image9" refType="w" fact="0.8377"/>
          <dgm:constr type="t" for="ch" forName="image9" refType="h" fact="0.2306"/>
          <dgm:constr type="w" for="ch" forName="image9" refType="w" fact="0.1623"/>
          <dgm:constr type="h" for="ch" forName="image9" refType="h" fact="0.2049"/>
          <dgm:constr type="l" for="ch" forName="imageaccent9" refType="w" fact="0.95"/>
          <dgm:constr type="t" for="ch" forName="imageaccent9" refType="h" fact="0.2318"/>
          <dgm:constr type="w" for="ch" forName="imageaccent9" refType="w" fact="0.0189"/>
          <dgm:constr type="h" for="ch" forName="imageaccent9" refType="h" fact="0.024"/>
          <dgm:constr type="l" for="ch" forName="image10" refType="w" fact="0.2786"/>
          <dgm:constr type="t" for="ch" forName="image10" refType="h" fact="0.6805"/>
          <dgm:constr type="w" for="ch" forName="image10" refType="w" fact="0.1623"/>
          <dgm:constr type="h" for="ch" forName="image10" refType="h" fact="0.2049"/>
          <dgm:constr type="l" for="ch" forName="text10" refType="w" fact="0.4183"/>
          <dgm:constr type="t" for="ch" forName="text10" refType="h" fact="0.5683"/>
          <dgm:constr type="w" for="ch" forName="text10" refType="w" fact="0.1623"/>
          <dgm:constr type="h" for="ch" forName="text10" refType="h" fact="0.2049"/>
          <dgm:constr type="l" for="ch" forName="imageaccent10" refType="w" fact="0.4203"/>
          <dgm:constr type="t" for="ch" forName="imageaccent10" refType="h" fact="0.7704"/>
          <dgm:constr type="w" for="ch" forName="imageaccent10" refType="w" fact="0.0189"/>
          <dgm:constr type="h" for="ch" forName="imageaccent10" refType="h" fact="0.024"/>
          <dgm:constr type="l" for="ch" forName="textaccent10" refType="w" fact="0.4504"/>
          <dgm:constr type="t" for="ch" forName="textaccent10" refType="h" fact="0.7478"/>
          <dgm:constr type="w" for="ch" forName="textaccent10" refType="w" fact="0.0189"/>
          <dgm:constr type="h" for="ch" forName="textaccent10" refType="h" fact="0.024"/>
          <dgm:constr type="l" for="ch" forName="text11" refType="w" fact="0.6971"/>
          <dgm:constr type="t" for="ch" forName="text11" refType="h" fact="0.7951"/>
          <dgm:constr type="w" for="ch" forName="text11" refType="w" fact="0.1623"/>
          <dgm:constr type="h" for="ch" forName="text11" refType="h" fact="0.2049"/>
          <dgm:constr type="l" for="ch" forName="image11" refType="w" fact="0.5575"/>
          <dgm:constr type="t" for="ch" forName="image11" refType="h" fact="0.6816"/>
          <dgm:constr type="w" for="ch" forName="image11" refType="w" fact="0.1623"/>
          <dgm:constr type="h" for="ch" forName="image11" refType="h" fact="0.2049"/>
          <dgm:constr type="l" for="ch" forName="imageaccent11" refType="w" fact="0.6692"/>
          <dgm:constr type="t" for="ch" forName="imageaccent11" refType="h" fact="0.8589"/>
          <dgm:constr type="w" for="ch" forName="imageaccent11" refType="w" fact="0.0189"/>
          <dgm:constr type="h" for="ch" forName="imageaccent11" refType="h" fact="0.024"/>
          <dgm:constr type="l" for="ch" forName="textaccent11" refType="w" fact="0.701"/>
          <dgm:constr type="t" for="ch" forName="textaccent11" refType="h" fact="0.8863"/>
          <dgm:constr type="w" for="ch" forName="textaccent11" refType="w" fact="0.0189"/>
          <dgm:constr type="h" for="ch" forName="textaccent11" refType="h" fact="0.024"/>
        </dgm:constrLst>
      </dgm:if>
      <dgm:else name="Name13">
        <dgm:alg type="composite">
          <dgm:param type="ar" val="1.675"/>
        </dgm:alg>
        <dgm:constrLst>
          <dgm:constr type="primFontSz" for="des" ptType="node" op="equ" val="65"/>
          <dgm:constr type="l" for="ch" forName="image4" refType="w" fact="0.4903"/>
          <dgm:constr type="t" for="ch" forName="image4" refType="h" fact="0.2287"/>
          <dgm:constr type="w" for="ch" forName="image4" refType="w" fact="0.1425"/>
          <dgm:constr type="h" for="ch" forName="image4" refType="h" fact="0.2049"/>
          <dgm:constr type="l" for="ch" forName="text5" refType="w" fact="0.4903"/>
          <dgm:constr type="t" for="ch" forName="text5" refType="h" fact="0.0022"/>
          <dgm:constr type="w" for="ch" forName="text5" refType="w" fact="0.1425"/>
          <dgm:constr type="h" for="ch" forName="text5" refType="h" fact="0.2049"/>
          <dgm:constr type="l" for="ch" forName="image5" refType="w" fact="0.6129"/>
          <dgm:constr type="t" for="ch" forName="image5" refType="h" fact="0.1165"/>
          <dgm:constr type="w" for="ch" forName="image5" refType="w" fact="0.1425"/>
          <dgm:constr type="h" for="ch" forName="image5" refType="h" fact="0.2049"/>
          <dgm:constr type="l" for="ch" forName="image2" refType="w" fact="0.3677"/>
          <dgm:constr type="t" for="ch" forName="image2" refType="h" fact="0.34"/>
          <dgm:constr type="w" for="ch" forName="image2" refType="w" fact="0.1425"/>
          <dgm:constr type="h" for="ch" forName="image2" refType="h" fact="0.2049"/>
          <dgm:constr type="l" for="ch" forName="text4" refType="w" fact="0.3677"/>
          <dgm:constr type="t" for="ch" forName="text4" refType="h" fact="0.1135"/>
          <dgm:constr type="w" for="ch" forName="text4" refType="w" fact="0.1425"/>
          <dgm:constr type="h" for="ch" forName="text4" refType="h" fact="0.2049"/>
          <dgm:constr type="l" for="ch" forName="text2" refType="w" fact="0.2452"/>
          <dgm:constr type="t" for="ch" forName="text2" refType="h" fact="0.2265"/>
          <dgm:constr type="w" for="ch" forName="text2" refType="w" fact="0.1425"/>
          <dgm:constr type="h" for="ch" forName="text2" refType="h" fact="0.2049"/>
          <dgm:constr type="l" for="ch" forName="image3" refType="w" fact="0.2452"/>
          <dgm:constr type="t" for="ch" forName="image3" refType="h" fact="0"/>
          <dgm:constr type="w" for="ch" forName="image3" refType="w" fact="0.1425"/>
          <dgm:constr type="h" for="ch" forName="image3" refType="h" fact="0.2049"/>
          <dgm:constr type="l" for="ch" forName="text1" refType="w" fact="0.1226"/>
          <dgm:constr type="t" for="ch" forName="text1" refType="h" fact="0.3404"/>
          <dgm:constr type="w" for="ch" forName="text1" refType="w" fact="0.1425"/>
          <dgm:constr type="h" for="ch" forName="text1" refType="h" fact="0.2049"/>
          <dgm:constr type="l" for="ch" forName="text3" refType="w" fact="0.1226"/>
          <dgm:constr type="t" for="ch" forName="text3" refType="h" fact="0.1139"/>
          <dgm:constr type="w" for="ch" forName="text3" refType="w" fact="0.1425"/>
          <dgm:constr type="h" for="ch" forName="text3" refType="h" fact="0.2049"/>
          <dgm:constr type="l" for="ch" forName="textaccent1" refType="w" fact="0.126"/>
          <dgm:constr type="t" for="ch" forName="textaccent1" refType="h" fact="0.432"/>
          <dgm:constr type="w" for="ch" forName="textaccent1" refType="w" fact="0.0166"/>
          <dgm:constr type="h" for="ch" forName="textaccent1" refType="h" fact="0.024"/>
          <dgm:constr type="l" for="ch" forName="image1" refType="w" fact="0"/>
          <dgm:constr type="t" for="ch" forName="image1" refType="h" fact="0.2272"/>
          <dgm:constr type="w" for="ch" forName="image1" refType="w" fact="0.1425"/>
          <dgm:constr type="h" for="ch" forName="image1" refType="h" fact="0.2049"/>
          <dgm:constr type="l" for="ch" forName="imageaccent1" refType="w" fact="0.0976"/>
          <dgm:constr type="t" for="ch" forName="imageaccent1" refType="h" fact="0.4048"/>
          <dgm:constr type="w" for="ch" forName="imageaccent1" refType="w" fact="0.0166"/>
          <dgm:constr type="h" for="ch" forName="imageaccent1" refType="h" fact="0.024"/>
          <dgm:constr type="l" for="ch" forName="textaccent2" refType="w" fact="0.3432"/>
          <dgm:constr type="t" for="ch" forName="textaccent2" refType="h" fact="0.4038"/>
          <dgm:constr type="w" for="ch" forName="textaccent2" refType="w" fact="0.0166"/>
          <dgm:constr type="h" for="ch" forName="textaccent2" refType="h" fact="0.024"/>
          <dgm:constr type="l" for="ch" forName="imageaccent2" refType="w" fact="0.3712"/>
          <dgm:constr type="t" for="ch" forName="imageaccent2" refType="h" fact="0.4312"/>
          <dgm:constr type="w" for="ch" forName="imageaccent2" refType="w" fact="0.0166"/>
          <dgm:constr type="h" for="ch" forName="imageaccent2" refType="h" fact="0.024"/>
          <dgm:constr type="l" for="ch" forName="textaccent3" refType="w" fact="0.2196"/>
          <dgm:constr type="t" for="ch" forName="textaccent3" refType="h" fact="0.1167"/>
          <dgm:constr type="w" for="ch" forName="textaccent3" refType="w" fact="0.0166"/>
          <dgm:constr type="h" for="ch" forName="textaccent3" refType="h" fact="0.024"/>
          <dgm:constr type="l" for="ch" forName="imageaccent3" refType="w" fact="0.2492"/>
          <dgm:constr type="t" for="ch" forName="imageaccent3" refType="h" fact="0.0908"/>
          <dgm:constr type="w" for="ch" forName="imageaccent3" refType="w" fact="0.0166"/>
          <dgm:constr type="h" for="ch" forName="imageaccent3" refType="h" fact="0.024"/>
          <dgm:constr type="l" for="ch" forName="textaccent4" refType="w" fact="0.491"/>
          <dgm:constr type="t" for="ch" forName="textaccent4" refType="h" fact="0.2042"/>
          <dgm:constr type="w" for="ch" forName="textaccent4" refType="w" fact="0.0166"/>
          <dgm:constr type="h" for="ch" forName="textaccent4" refType="h" fact="0.024"/>
          <dgm:constr type="l" for="ch" forName="imageaccent4" refType="w" fact="0.5181"/>
          <dgm:constr type="t" for="ch" forName="imageaccent4" refType="h" fact="0.2323"/>
          <dgm:constr type="w" for="ch" forName="imageaccent4" refType="w" fact="0.0166"/>
          <dgm:constr type="h" for="ch" forName="imageaccent4" refType="h" fact="0.024"/>
          <dgm:constr type="l" for="ch" forName="textaccent5" refType="w" fact="0.6136"/>
          <dgm:constr type="t" for="ch" forName="textaccent5" refType="h" fact="0.094"/>
          <dgm:constr type="w" for="ch" forName="textaccent5" refType="w" fact="0.0166"/>
          <dgm:constr type="h" for="ch" forName="textaccent5" refType="h" fact="0.024"/>
          <dgm:constr type="l" for="ch" forName="imageaccent5" refType="w" fact="0.6413"/>
          <dgm:constr type="t" for="ch" forName="imageaccent5" refType="h" fact="0.121"/>
          <dgm:constr type="w" for="ch" forName="imageaccent5" refType="w" fact="0.0166"/>
          <dgm:constr type="h" for="ch" forName="imageaccent5" refType="h" fact="0.024"/>
          <dgm:constr type="l" for="ch" forName="image6" refType="w" fact="0.4903"/>
          <dgm:constr type="t" for="ch" forName="image6" refType="h" fact="0.4548"/>
          <dgm:constr type="w" for="ch" forName="image6" refType="w" fact="0.1425"/>
          <dgm:constr type="h" for="ch" forName="image6" refType="h" fact="0.2049"/>
          <dgm:constr type="l" for="ch" forName="text6" refType="w" fact="0.6129"/>
          <dgm:constr type="t" for="ch" forName="text6" refType="h" fact="0.3426"/>
          <dgm:constr type="w" for="ch" forName="text6" refType="w" fact="0.1425"/>
          <dgm:constr type="h" for="ch" forName="text6" refType="h" fact="0.2049"/>
          <dgm:constr type="l" for="ch" forName="imageaccent6" refType="w" fact="0.6147"/>
          <dgm:constr type="t" for="ch" forName="imageaccent6" refType="h" fact="0.5447"/>
          <dgm:constr type="w" for="ch" forName="imageaccent6" refType="w" fact="0.0166"/>
          <dgm:constr type="h" for="ch" forName="imageaccent6" refType="h" fact="0.024"/>
          <dgm:constr type="l" for="ch" forName="textaccent6" refType="w" fact="0.6411"/>
          <dgm:constr type="t" for="ch" forName="textaccent6" refType="h" fact="0.5221"/>
          <dgm:constr type="w" for="ch" forName="textaccent6" refType="w" fact="0.0166"/>
          <dgm:constr type="h" for="ch" forName="textaccent6" refType="h" fact="0.024"/>
          <dgm:constr type="l" for="ch" forName="text7" refType="w" fact="0.2451"/>
          <dgm:constr type="t" for="ch" forName="text7" refType="h" fact="0.4535"/>
          <dgm:constr type="w" for="ch" forName="text7" refType="w" fact="0.1425"/>
          <dgm:constr type="h" for="ch" forName="text7" refType="h" fact="0.2049"/>
          <dgm:constr type="l" for="ch" forName="image7" refType="w" fact="0.1225"/>
          <dgm:constr type="t" for="ch" forName="image7" refType="h" fact="0.5674"/>
          <dgm:constr type="w" for="ch" forName="image7" refType="w" fact="0.1425"/>
          <dgm:constr type="h" for="ch" forName="image7" refType="h" fact="0.2049"/>
          <dgm:constr type="l" for="ch" forName="imageaccent7" refType="w" fact="0.2195"/>
          <dgm:constr type="t" for="ch" forName="imageaccent7" refType="h" fact="0.5703"/>
          <dgm:constr type="w" for="ch" forName="imageaccent7" refType="w" fact="0.0166"/>
          <dgm:constr type="h" for="ch" forName="imageaccent7" refType="h" fact="0.024"/>
          <dgm:constr type="l" for="ch" forName="textaccent7" refType="w" fact="0.2491"/>
          <dgm:constr type="t" for="ch" forName="textaccent7" refType="h" fact="0.5443"/>
          <dgm:constr type="w" for="ch" forName="textaccent7" refType="w" fact="0.0166"/>
          <dgm:constr type="h" for="ch" forName="textaccent7" refType="h" fact="0.024"/>
          <dgm:constr type="l" for="ch" forName="image8" refType="w" fact="0.6123"/>
          <dgm:constr type="t" for="ch" forName="image8" refType="h" fact="0.5696"/>
          <dgm:constr type="w" for="ch" forName="image8" refType="w" fact="0.1425"/>
          <dgm:constr type="h" for="ch" forName="image8" refType="h" fact="0.2049"/>
          <dgm:constr type="l" for="ch" forName="text8" refType="w" fact="0.7349"/>
          <dgm:constr type="t" for="ch" forName="text8" refType="h" fact="0.4574"/>
          <dgm:constr type="w" for="ch" forName="text8" refType="w" fact="0.1425"/>
          <dgm:constr type="h" for="ch" forName="text8" refType="h" fact="0.2049"/>
          <dgm:constr type="l" for="ch" forName="imageaccent8" refType="w" fact="0.7367"/>
          <dgm:constr type="t" for="ch" forName="imageaccent8" refType="h" fact="0.6595"/>
          <dgm:constr type="w" for="ch" forName="imageaccent8" refType="w" fact="0.0166"/>
          <dgm:constr type="h" for="ch" forName="imageaccent8" refType="h" fact="0.024"/>
          <dgm:constr type="l" for="ch" forName="textaccent8" refType="w" fact="0.7631"/>
          <dgm:constr type="t" for="ch" forName="textaccent8" refType="h" fact="0.6369"/>
          <dgm:constr type="w" for="ch" forName="textaccent8" refType="w" fact="0.0166"/>
          <dgm:constr type="h" for="ch" forName="textaccent8" refType="h" fact="0.024"/>
          <dgm:constr type="l" for="ch" forName="text9" refType="w" fact="0.7354"/>
          <dgm:constr type="t" for="ch" forName="text9" refType="h" fact="0.0044"/>
          <dgm:constr type="w" for="ch" forName="text9" refType="w" fact="0.1425"/>
          <dgm:constr type="h" for="ch" forName="text9" refType="h" fact="0.2049"/>
          <dgm:constr type="l" for="ch" forName="textaccent9" refType="w" fact="0.8339"/>
          <dgm:constr type="t" for="ch" forName="textaccent9" refType="h" fact="0.1846"/>
          <dgm:constr type="w" for="ch" forName="textaccent9" refType="w" fact="0.0166"/>
          <dgm:constr type="h" for="ch" forName="textaccent9" refType="h" fact="0.024"/>
          <dgm:constr type="l" for="ch" forName="image9" refType="w" fact="0.7354"/>
          <dgm:constr type="t" for="ch" forName="image9" refType="h" fact="0.2306"/>
          <dgm:constr type="w" for="ch" forName="image9" refType="w" fact="0.1425"/>
          <dgm:constr type="h" for="ch" forName="image9" refType="h" fact="0.2049"/>
          <dgm:constr type="l" for="ch" forName="imageaccent9" refType="w" fact="0.8339"/>
          <dgm:constr type="t" for="ch" forName="imageaccent9" refType="h" fact="0.2318"/>
          <dgm:constr type="w" for="ch" forName="imageaccent9" refType="w" fact="0.0166"/>
          <dgm:constr type="h" for="ch" forName="imageaccent9" refType="h" fact="0.024"/>
          <dgm:constr type="l" for="ch" forName="image10" refType="w" fact="0.2446"/>
          <dgm:constr type="t" for="ch" forName="image10" refType="h" fact="0.6805"/>
          <dgm:constr type="w" for="ch" forName="image10" refType="w" fact="0.1425"/>
          <dgm:constr type="h" for="ch" forName="image10" refType="h" fact="0.2049"/>
          <dgm:constr type="l" for="ch" forName="text10" refType="w" fact="0.3672"/>
          <dgm:constr type="t" for="ch" forName="text10" refType="h" fact="0.5683"/>
          <dgm:constr type="w" for="ch" forName="text10" refType="w" fact="0.1425"/>
          <dgm:constr type="h" for="ch" forName="text10" refType="h" fact="0.2049"/>
          <dgm:constr type="l" for="ch" forName="imageaccent10" refType="w" fact="0.369"/>
          <dgm:constr type="t" for="ch" forName="imageaccent10" refType="h" fact="0.7704"/>
          <dgm:constr type="w" for="ch" forName="imageaccent10" refType="w" fact="0.0166"/>
          <dgm:constr type="h" for="ch" forName="imageaccent10" refType="h" fact="0.024"/>
          <dgm:constr type="l" for="ch" forName="textaccent10" refType="w" fact="0.3954"/>
          <dgm:constr type="t" for="ch" forName="textaccent10" refType="h" fact="0.7478"/>
          <dgm:constr type="w" for="ch" forName="textaccent10" refType="w" fact="0.0166"/>
          <dgm:constr type="h" for="ch" forName="textaccent10" refType="h" fact="0.024"/>
          <dgm:constr type="l" for="ch" forName="text11" refType="w" fact="0.612"/>
          <dgm:constr type="t" for="ch" forName="text11" refType="h" fact="0.7951"/>
          <dgm:constr type="w" for="ch" forName="text11" refType="w" fact="0.1425"/>
          <dgm:constr type="h" for="ch" forName="text11" refType="h" fact="0.2049"/>
          <dgm:constr type="l" for="ch" forName="image11" refType="w" fact="0.4894"/>
          <dgm:constr type="t" for="ch" forName="image11" refType="h" fact="0.6816"/>
          <dgm:constr type="w" for="ch" forName="image11" refType="w" fact="0.1425"/>
          <dgm:constr type="h" for="ch" forName="image11" refType="h" fact="0.2049"/>
          <dgm:constr type="l" for="ch" forName="imageaccent11" refType="w" fact="0.5874"/>
          <dgm:constr type="t" for="ch" forName="imageaccent11" refType="h" fact="0.8589"/>
          <dgm:constr type="w" for="ch" forName="imageaccent11" refType="w" fact="0.0166"/>
          <dgm:constr type="h" for="ch" forName="imageaccent11" refType="h" fact="0.024"/>
          <dgm:constr type="l" for="ch" forName="textaccent11" refType="w" fact="0.6154"/>
          <dgm:constr type="t" for="ch" forName="textaccent11" refType="h" fact="0.8863"/>
          <dgm:constr type="w" for="ch" forName="textaccent11" refType="w" fact="0.0166"/>
          <dgm:constr type="h" for="ch" forName="textaccent11" refType="h" fact="0.024"/>
          <dgm:constr type="l" for="ch" forName="text12" refType="w" fact="0.735"/>
          <dgm:constr type="t" for="ch" forName="text12" refType="h" fact="0.684"/>
          <dgm:constr type="w" for="ch" forName="text12" refType="w" fact="0.1425"/>
          <dgm:constr type="h" for="ch" forName="text12" refType="h" fact="0.2049"/>
          <dgm:constr type="l" for="ch" forName="image12" refType="w" fact="0.8575"/>
          <dgm:constr type="t" for="ch" forName="image12" refType="h" fact="0.5718"/>
          <dgm:constr type="w" for="ch" forName="image12" refType="w" fact="0.1425"/>
          <dgm:constr type="h" for="ch" forName="image12" refType="h" fact="0.2049"/>
          <dgm:constr type="l" for="ch" forName="textaccent12" refType="w" fact="0.8594"/>
          <dgm:constr type="t" for="ch" forName="textaccent12" refType="h" fact="0.7739"/>
          <dgm:constr type="w" for="ch" forName="textaccent12" refType="w" fact="0.0166"/>
          <dgm:constr type="h" for="ch" forName="textaccent12" refType="h" fact="0.024"/>
          <dgm:constr type="l" for="ch" forName="imageaccent12" refType="w" fact="0.8858"/>
          <dgm:constr type="t" for="ch" forName="imageaccent12" refType="h" fact="0.7513"/>
          <dgm:constr type="w" for="ch" forName="imageaccent12" refType="w" fact="0.0166"/>
          <dgm:constr type="h" for="ch" forName="imageaccent12" refType="h" fact="0.024"/>
        </dgm:constrLst>
      </dgm:else>
    </dgm:choose>
    <dgm:forEach name="wrapper" axis="self" ptType="parTrans">
      <dgm:forEach name="wrapper2" axis="self" ptType="sibTrans" st="2">
        <dgm:forEach name="textRepeat" axis="self">
          <dgm:layoutNode name="textRepeatNode" styleLbl="alignNode1">
            <dgm:varLst>
              <dgm:chMax val="0"/>
              <dgm:chPref val="0"/>
              <dgm:bulletEnabled val="1"/>
            </dgm:varLst>
            <dgm:alg type="tx"/>
            <dgm:shape xmlns:r="http://schemas.openxmlformats.org/officeDocument/2006/relationships" type="hexagon" r:blip="">
              <dgm:adjLst>
                <dgm:adj idx="1" val="0.25"/>
                <dgm:adj idx="2" val="1.1547"/>
              </dgm:adjLst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.1"/>
              <dgm:constr type="bMarg" refType="primFontSz" fact="0.1"/>
            </dgm:constrLst>
            <dgm:ruleLst>
              <dgm:rule type="primFontSz" val="5" fact="NaN" max="NaN"/>
            </dgm:ruleLst>
          </dgm:layoutNode>
        </dgm:forEach>
        <dgm:forEach name="accentRepeat" axis="self">
          <dgm:layoutNode name="accentRepeatNode" styleLbl="solidAlignAcc1">
            <dgm:alg type="sp"/>
            <dgm:shape xmlns:r="http://schemas.openxmlformats.org/officeDocument/2006/relationships" type="hexagon" r:blip="">
              <dgm:adjLst>
                <dgm:adj idx="1" val="0.25"/>
                <dgm:adj idx="2" val="1.1547"/>
              </dgm:adjLst>
            </dgm:shape>
            <dgm:presOf/>
          </dgm:layoutNode>
        </dgm:forEach>
        <dgm:forEach name="imageRepeat" axis="self">
          <dgm:layoutNode name="imageRepeatNode" styleLbl="alignAcc1">
            <dgm:alg type="sp"/>
            <dgm:shape xmlns:r="http://schemas.openxmlformats.org/officeDocument/2006/relationships" type="hexagon" r:blip="" blipPhldr="1">
              <dgm:adjLst>
                <dgm:adj idx="1" val="0.25"/>
                <dgm:adj idx="2" val="1.1547"/>
              </dgm:adjLst>
            </dgm:shape>
            <dgm:presOf axis="self"/>
          </dgm:layoutNode>
        </dgm:forEach>
      </dgm:forEach>
    </dgm:forEach>
    <dgm:forEach name="Name14" axis="ch" ptType="node" cnt="1">
      <dgm:layoutNode name="text1">
        <dgm:alg type="sp"/>
        <dgm:shape xmlns:r="http://schemas.openxmlformats.org/officeDocument/2006/relationships" r:blip="">
          <dgm:adjLst/>
        </dgm:shape>
        <dgm:presOf/>
        <dgm:constrLst/>
        <dgm:forEach name="Name15" ref="textRepeat"/>
      </dgm:layoutNode>
      <dgm:layoutNode name="textaccent1">
        <dgm:alg type="sp"/>
        <dgm:shape xmlns:r="http://schemas.openxmlformats.org/officeDocument/2006/relationships" r:blip="">
          <dgm:adjLst/>
        </dgm:shape>
        <dgm:presOf/>
        <dgm:constrLst/>
        <dgm:forEach name="Name16" ref="accentRepeat"/>
      </dgm:layoutNode>
    </dgm:forEach>
    <dgm:forEach name="Name17" axis="ch" ptType="sibTrans" hideLastTrans="0" cnt="1">
      <dgm:layoutNode name="image1">
        <dgm:alg type="sp"/>
        <dgm:shape xmlns:r="http://schemas.openxmlformats.org/officeDocument/2006/relationships" r:blip="">
          <dgm:adjLst/>
        </dgm:shape>
        <dgm:presOf/>
        <dgm:constrLst/>
        <dgm:forEach name="Name18" ref="imageRepeat"/>
      </dgm:layoutNode>
      <dgm:layoutNode name="imageaccent1">
        <dgm:alg type="sp"/>
        <dgm:shape xmlns:r="http://schemas.openxmlformats.org/officeDocument/2006/relationships" r:blip="">
          <dgm:adjLst/>
        </dgm:shape>
        <dgm:presOf/>
        <dgm:constrLst/>
        <dgm:forEach name="Name19" ref="accentRepeat"/>
      </dgm:layoutNode>
    </dgm:forEach>
    <dgm:forEach name="Name20" axis="ch" ptType="node" st="2" cnt="1">
      <dgm:layoutNode name="text2">
        <dgm:alg type="sp"/>
        <dgm:shape xmlns:r="http://schemas.openxmlformats.org/officeDocument/2006/relationships" r:blip="">
          <dgm:adjLst/>
        </dgm:shape>
        <dgm:presOf/>
        <dgm:constrLst/>
        <dgm:forEach name="Name21" ref="textRepeat"/>
      </dgm:layoutNode>
      <dgm:layoutNode name="textaccent2">
        <dgm:alg type="sp"/>
        <dgm:shape xmlns:r="http://schemas.openxmlformats.org/officeDocument/2006/relationships" r:blip="">
          <dgm:adjLst/>
        </dgm:shape>
        <dgm:presOf/>
        <dgm:constrLst/>
        <dgm:forEach name="Name22" ref="accentRepeat"/>
      </dgm:layoutNode>
    </dgm:forEach>
    <dgm:forEach name="Name23" axis="ch" ptType="sibTrans" hideLastTrans="0" st="2" cnt="1">
      <dgm:layoutNode name="image2">
        <dgm:alg type="sp"/>
        <dgm:shape xmlns:r="http://schemas.openxmlformats.org/officeDocument/2006/relationships" r:blip="">
          <dgm:adjLst/>
        </dgm:shape>
        <dgm:presOf/>
        <dgm:constrLst/>
        <dgm:forEach name="Name24" ref="imageRepeat"/>
      </dgm:layoutNode>
      <dgm:layoutNode name="imageaccent2">
        <dgm:alg type="sp"/>
        <dgm:shape xmlns:r="http://schemas.openxmlformats.org/officeDocument/2006/relationships" r:blip="">
          <dgm:adjLst/>
        </dgm:shape>
        <dgm:presOf/>
        <dgm:constrLst/>
        <dgm:forEach name="Name25" ref="accentRepeat"/>
      </dgm:layoutNode>
    </dgm:forEach>
    <dgm:forEach name="Name26" axis="ch" ptType="node" st="3" cnt="1">
      <dgm:layoutNode name="text3">
        <dgm:alg type="sp"/>
        <dgm:shape xmlns:r="http://schemas.openxmlformats.org/officeDocument/2006/relationships" r:blip="">
          <dgm:adjLst/>
        </dgm:shape>
        <dgm:presOf/>
        <dgm:constrLst/>
        <dgm:forEach name="Name27" ref="textRepeat"/>
      </dgm:layoutNode>
      <dgm:layoutNode name="textaccent3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</dgm:forEach>
    <dgm:forEach name="Name29" axis="ch" ptType="sibTrans" hideLastTrans="0" st="3" cnt="1">
      <dgm:layoutNode name="image3">
        <dgm:alg type="sp"/>
        <dgm:shape xmlns:r="http://schemas.openxmlformats.org/officeDocument/2006/relationships" r:blip="">
          <dgm:adjLst/>
        </dgm:shape>
        <dgm:presOf/>
        <dgm:constrLst/>
        <dgm:forEach name="Name30" ref="imageRepeat"/>
      </dgm:layoutNode>
      <dgm:layoutNode name="imageaccent3">
        <dgm:alg type="sp"/>
        <dgm:shape xmlns:r="http://schemas.openxmlformats.org/officeDocument/2006/relationships" r:blip="">
          <dgm:adjLst/>
        </dgm:shape>
        <dgm:presOf/>
        <dgm:constrLst/>
        <dgm:forEach name="Name31" ref="accentRepeat"/>
      </dgm:layoutNode>
    </dgm:forEach>
    <dgm:forEach name="Name32" axis="ch" ptType="node" st="4" cnt="1">
      <dgm:layoutNode name="text4">
        <dgm:alg type="sp"/>
        <dgm:shape xmlns:r="http://schemas.openxmlformats.org/officeDocument/2006/relationships" r:blip="">
          <dgm:adjLst/>
        </dgm:shape>
        <dgm:presOf/>
        <dgm:constrLst/>
        <dgm:forEach name="Name33" ref="textRepeat"/>
      </dgm:layoutNode>
      <dgm:layoutNode name="textaccent4">
        <dgm:alg type="sp"/>
        <dgm:shape xmlns:r="http://schemas.openxmlformats.org/officeDocument/2006/relationships" r:blip="">
          <dgm:adjLst/>
        </dgm:shape>
        <dgm:presOf/>
        <dgm:constrLst/>
        <dgm:forEach name="Name34" ref="accentRepeat"/>
      </dgm:layoutNode>
    </dgm:forEach>
    <dgm:forEach name="Name35" axis="ch" ptType="sibTrans" hideLastTrans="0" st="4" cnt="1">
      <dgm:layoutNode name="image4">
        <dgm:alg type="sp"/>
        <dgm:shape xmlns:r="http://schemas.openxmlformats.org/officeDocument/2006/relationships" r:blip="">
          <dgm:adjLst/>
        </dgm:shape>
        <dgm:presOf/>
        <dgm:constrLst/>
        <dgm:forEach name="Name36" ref="imageRepeat"/>
      </dgm:layoutNode>
      <dgm:layoutNode name="imageaccent4">
        <dgm:alg type="sp"/>
        <dgm:shape xmlns:r="http://schemas.openxmlformats.org/officeDocument/2006/relationships" r:blip="">
          <dgm:adjLst/>
        </dgm:shape>
        <dgm:presOf/>
        <dgm:constrLst/>
        <dgm:forEach name="Name37" ref="accentRepeat"/>
      </dgm:layoutNode>
    </dgm:forEach>
    <dgm:forEach name="Name38" axis="ch" ptType="node" st="5" cnt="1">
      <dgm:layoutNode name="text5">
        <dgm:alg type="sp"/>
        <dgm:shape xmlns:r="http://schemas.openxmlformats.org/officeDocument/2006/relationships" r:blip="">
          <dgm:adjLst/>
        </dgm:shape>
        <dgm:presOf/>
        <dgm:constrLst/>
        <dgm:forEach name="Name39" ref="textRepeat"/>
      </dgm:layoutNode>
      <dgm:layoutNode name="textaccent5">
        <dgm:alg type="sp"/>
        <dgm:shape xmlns:r="http://schemas.openxmlformats.org/officeDocument/2006/relationships" r:blip="">
          <dgm:adjLst/>
        </dgm:shape>
        <dgm:presOf/>
        <dgm:constrLst/>
        <dgm:forEach name="Name40" ref="accentRepeat"/>
      </dgm:layoutNode>
    </dgm:forEach>
    <dgm:forEach name="Name41" axis="ch" ptType="sibTrans" hideLastTrans="0" st="5" cnt="1">
      <dgm:layoutNode name="image5">
        <dgm:alg type="sp"/>
        <dgm:shape xmlns:r="http://schemas.openxmlformats.org/officeDocument/2006/relationships" r:blip="">
          <dgm:adjLst/>
        </dgm:shape>
        <dgm:presOf/>
        <dgm:constrLst/>
        <dgm:forEach name="Name42" ref="imageRepeat"/>
      </dgm:layoutNode>
      <dgm:layoutNode name="imageaccent5">
        <dgm:alg type="sp"/>
        <dgm:shape xmlns:r="http://schemas.openxmlformats.org/officeDocument/2006/relationships" r:blip="">
          <dgm:adjLst/>
        </dgm:shape>
        <dgm:presOf/>
        <dgm:constrLst/>
        <dgm:forEach name="Name43" ref="accentRepeat"/>
      </dgm:layoutNode>
    </dgm:forEach>
    <dgm:forEach name="Name44" axis="ch" ptType="node" st="6" cnt="1">
      <dgm:layoutNode name="text6">
        <dgm:alg type="sp"/>
        <dgm:shape xmlns:r="http://schemas.openxmlformats.org/officeDocument/2006/relationships" r:blip="">
          <dgm:adjLst/>
        </dgm:shape>
        <dgm:presOf/>
        <dgm:constrLst/>
        <dgm:forEach name="Name45" ref="textRepeat"/>
      </dgm:layoutNode>
      <dgm:layoutNode name="textaccent6">
        <dgm:alg type="sp"/>
        <dgm:shape xmlns:r="http://schemas.openxmlformats.org/officeDocument/2006/relationships" r:blip="">
          <dgm:adjLst/>
        </dgm:shape>
        <dgm:presOf/>
        <dgm:constrLst/>
        <dgm:forEach name="Name46" ref="accentRepeat"/>
      </dgm:layoutNode>
    </dgm:forEach>
    <dgm:forEach name="Name47" axis="ch" ptType="sibTrans" hideLastTrans="0" st="6" cnt="1">
      <dgm:layoutNode name="image6">
        <dgm:alg type="sp"/>
        <dgm:shape xmlns:r="http://schemas.openxmlformats.org/officeDocument/2006/relationships" r:blip="">
          <dgm:adjLst/>
        </dgm:shape>
        <dgm:presOf/>
        <dgm:constrLst/>
        <dgm:forEach name="Name48" ref="imageRepeat"/>
      </dgm:layoutNode>
      <dgm:layoutNode name="imageaccent6">
        <dgm:alg type="sp"/>
        <dgm:shape xmlns:r="http://schemas.openxmlformats.org/officeDocument/2006/relationships" r:blip="">
          <dgm:adjLst/>
        </dgm:shape>
        <dgm:presOf/>
        <dgm:constrLst/>
        <dgm:forEach name="Name49" ref="accentRepeat"/>
      </dgm:layoutNode>
    </dgm:forEach>
    <dgm:forEach name="Name50" axis="ch" ptType="node" st="7" cnt="1">
      <dgm:layoutNode name="text7">
        <dgm:alg type="sp"/>
        <dgm:shape xmlns:r="http://schemas.openxmlformats.org/officeDocument/2006/relationships" r:blip="">
          <dgm:adjLst/>
        </dgm:shape>
        <dgm:presOf/>
        <dgm:constrLst/>
        <dgm:forEach name="Name51" ref="textRepeat"/>
      </dgm:layoutNode>
      <dgm:layoutNode name="textaccent7">
        <dgm:alg type="sp"/>
        <dgm:shape xmlns:r="http://schemas.openxmlformats.org/officeDocument/2006/relationships" r:blip="">
          <dgm:adjLst/>
        </dgm:shape>
        <dgm:presOf/>
        <dgm:constrLst/>
        <dgm:forEach name="Name52" ref="accentRepeat"/>
      </dgm:layoutNode>
    </dgm:forEach>
    <dgm:forEach name="Name53" axis="ch" ptType="sibTrans" hideLastTrans="0" st="7" cnt="1">
      <dgm:layoutNode name="image7">
        <dgm:alg type="sp"/>
        <dgm:shape xmlns:r="http://schemas.openxmlformats.org/officeDocument/2006/relationships" r:blip="">
          <dgm:adjLst/>
        </dgm:shape>
        <dgm:presOf/>
        <dgm:constrLst/>
        <dgm:forEach name="Name54" ref="imageRepeat"/>
      </dgm:layoutNode>
      <dgm:layoutNode name="imageaccent7">
        <dgm:alg type="sp"/>
        <dgm:shape xmlns:r="http://schemas.openxmlformats.org/officeDocument/2006/relationships" r:blip="">
          <dgm:adjLst/>
        </dgm:shape>
        <dgm:presOf/>
        <dgm:constrLst/>
        <dgm:forEach name="Name55" ref="accentRepeat"/>
      </dgm:layoutNode>
    </dgm:forEach>
    <dgm:forEach name="Name56" axis="ch" ptType="node" st="8" cnt="1">
      <dgm:layoutNode name="text8">
        <dgm:alg type="sp"/>
        <dgm:shape xmlns:r="http://schemas.openxmlformats.org/officeDocument/2006/relationships" r:blip="">
          <dgm:adjLst/>
        </dgm:shape>
        <dgm:presOf/>
        <dgm:constrLst/>
        <dgm:forEach name="Name57" ref="textRepeat"/>
      </dgm:layoutNode>
      <dgm:layoutNode name="textaccent8">
        <dgm:alg type="sp"/>
        <dgm:shape xmlns:r="http://schemas.openxmlformats.org/officeDocument/2006/relationships" r:blip="">
          <dgm:adjLst/>
        </dgm:shape>
        <dgm:presOf/>
        <dgm:constrLst/>
        <dgm:forEach name="Name58" ref="accentRepeat"/>
      </dgm:layoutNode>
    </dgm:forEach>
    <dgm:forEach name="Name59" axis="ch" ptType="sibTrans" hideLastTrans="0" st="8" cnt="1">
      <dgm:layoutNode name="image8">
        <dgm:alg type="sp"/>
        <dgm:shape xmlns:r="http://schemas.openxmlformats.org/officeDocument/2006/relationships" r:blip="">
          <dgm:adjLst/>
        </dgm:shape>
        <dgm:presOf/>
        <dgm:constrLst/>
        <dgm:forEach name="Name60" ref="imageRepeat"/>
      </dgm:layoutNode>
      <dgm:layoutNode name="imageaccent8">
        <dgm:alg type="sp"/>
        <dgm:shape xmlns:r="http://schemas.openxmlformats.org/officeDocument/2006/relationships" r:blip="">
          <dgm:adjLst/>
        </dgm:shape>
        <dgm:presOf/>
        <dgm:constrLst/>
        <dgm:forEach name="Name61" ref="accentRepeat"/>
      </dgm:layoutNode>
    </dgm:forEach>
    <dgm:forEach name="Name62" axis="ch" ptType="node" st="9" cnt="1">
      <dgm:layoutNode name="text9">
        <dgm:alg type="sp"/>
        <dgm:shape xmlns:r="http://schemas.openxmlformats.org/officeDocument/2006/relationships" r:blip="">
          <dgm:adjLst/>
        </dgm:shape>
        <dgm:presOf/>
        <dgm:constrLst/>
        <dgm:forEach name="Name63" ref="textRepeat"/>
      </dgm:layoutNode>
      <dgm:layoutNode name="textaccent9">
        <dgm:alg type="sp"/>
        <dgm:shape xmlns:r="http://schemas.openxmlformats.org/officeDocument/2006/relationships" r:blip="">
          <dgm:adjLst/>
        </dgm:shape>
        <dgm:presOf/>
        <dgm:constrLst/>
        <dgm:forEach name="Name64" ref="accentRepeat"/>
      </dgm:layoutNode>
    </dgm:forEach>
    <dgm:forEach name="Name65" axis="ch" ptType="sibTrans" hideLastTrans="0" st="9" cnt="1">
      <dgm:layoutNode name="image9">
        <dgm:alg type="sp"/>
        <dgm:shape xmlns:r="http://schemas.openxmlformats.org/officeDocument/2006/relationships" r:blip="">
          <dgm:adjLst/>
        </dgm:shape>
        <dgm:presOf/>
        <dgm:constrLst/>
        <dgm:forEach name="Name66" ref="imageRepeat"/>
      </dgm:layoutNode>
      <dgm:layoutNode name="imageaccent9">
        <dgm:alg type="sp"/>
        <dgm:shape xmlns:r="http://schemas.openxmlformats.org/officeDocument/2006/relationships" r:blip="">
          <dgm:adjLst/>
        </dgm:shape>
        <dgm:presOf/>
        <dgm:constrLst/>
        <dgm:forEach name="Name67" ref="accentRepeat"/>
      </dgm:layoutNode>
    </dgm:forEach>
    <dgm:forEach name="Name68" axis="ch" ptType="node" st="10" cnt="1">
      <dgm:layoutNode name="text10">
        <dgm:alg type="sp"/>
        <dgm:shape xmlns:r="http://schemas.openxmlformats.org/officeDocument/2006/relationships" r:blip="">
          <dgm:adjLst/>
        </dgm:shape>
        <dgm:presOf/>
        <dgm:constrLst/>
        <dgm:forEach name="Name69" ref="textRepeat"/>
      </dgm:layoutNode>
      <dgm:layoutNode name="textaccent10">
        <dgm:alg type="sp"/>
        <dgm:shape xmlns:r="http://schemas.openxmlformats.org/officeDocument/2006/relationships" r:blip="">
          <dgm:adjLst/>
        </dgm:shape>
        <dgm:presOf/>
        <dgm:constrLst/>
        <dgm:forEach name="Name70" ref="accentRepeat"/>
      </dgm:layoutNode>
    </dgm:forEach>
    <dgm:forEach name="Name71" axis="ch" ptType="sibTrans" hideLastTrans="0" st="10" cnt="1">
      <dgm:layoutNode name="image10">
        <dgm:alg type="sp"/>
        <dgm:shape xmlns:r="http://schemas.openxmlformats.org/officeDocument/2006/relationships" r:blip="">
          <dgm:adjLst/>
        </dgm:shape>
        <dgm:presOf/>
        <dgm:constrLst/>
        <dgm:forEach name="Name72" ref="imageRepeat"/>
      </dgm:layoutNode>
      <dgm:layoutNode name="imageaccent10">
        <dgm:alg type="sp"/>
        <dgm:shape xmlns:r="http://schemas.openxmlformats.org/officeDocument/2006/relationships" r:blip="">
          <dgm:adjLst/>
        </dgm:shape>
        <dgm:presOf/>
        <dgm:constrLst/>
        <dgm:forEach name="Name73" ref="accentRepeat"/>
      </dgm:layoutNode>
    </dgm:forEach>
    <dgm:forEach name="Name74" axis="ch" ptType="node" st="11" cnt="1">
      <dgm:layoutNode name="text11">
        <dgm:alg type="sp"/>
        <dgm:shape xmlns:r="http://schemas.openxmlformats.org/officeDocument/2006/relationships" r:blip="">
          <dgm:adjLst/>
        </dgm:shape>
        <dgm:presOf/>
        <dgm:constrLst/>
        <dgm:forEach name="Name75" ref="textRepeat"/>
      </dgm:layoutNode>
      <dgm:layoutNode name="textaccent11">
        <dgm:alg type="sp"/>
        <dgm:shape xmlns:r="http://schemas.openxmlformats.org/officeDocument/2006/relationships" r:blip="">
          <dgm:adjLst/>
        </dgm:shape>
        <dgm:presOf/>
        <dgm:constrLst/>
        <dgm:forEach name="Name76" ref="accentRepeat"/>
      </dgm:layoutNode>
    </dgm:forEach>
    <dgm:forEach name="Name77" axis="ch" ptType="sibTrans" hideLastTrans="0" st="11" cnt="1">
      <dgm:layoutNode name="image11">
        <dgm:alg type="sp"/>
        <dgm:shape xmlns:r="http://schemas.openxmlformats.org/officeDocument/2006/relationships" r:blip="">
          <dgm:adjLst/>
        </dgm:shape>
        <dgm:presOf/>
        <dgm:constrLst/>
        <dgm:forEach name="Name78" ref="imageRepeat"/>
      </dgm:layoutNode>
      <dgm:layoutNode name="imageaccent11">
        <dgm:alg type="sp"/>
        <dgm:shape xmlns:r="http://schemas.openxmlformats.org/officeDocument/2006/relationships" r:blip="">
          <dgm:adjLst/>
        </dgm:shape>
        <dgm:presOf/>
        <dgm:constrLst/>
        <dgm:forEach name="Name79" ref="accentRepeat"/>
      </dgm:layoutNode>
    </dgm:forEach>
    <dgm:forEach name="Name80" axis="ch" ptType="node" st="12" cnt="1">
      <dgm:layoutNode name="text12">
        <dgm:alg type="sp"/>
        <dgm:shape xmlns:r="http://schemas.openxmlformats.org/officeDocument/2006/relationships" r:blip="">
          <dgm:adjLst/>
        </dgm:shape>
        <dgm:presOf/>
        <dgm:constrLst/>
        <dgm:forEach name="Name81" ref="textRepeat"/>
      </dgm:layoutNode>
      <dgm:layoutNode name="textaccent12">
        <dgm:alg type="sp"/>
        <dgm:shape xmlns:r="http://schemas.openxmlformats.org/officeDocument/2006/relationships" r:blip="">
          <dgm:adjLst/>
        </dgm:shape>
        <dgm:presOf/>
        <dgm:constrLst/>
        <dgm:forEach name="Name82" ref="accentRepeat"/>
      </dgm:layoutNode>
    </dgm:forEach>
    <dgm:forEach name="Name83" axis="ch" ptType="sibTrans" hideLastTrans="0" st="12" cnt="1">
      <dgm:layoutNode name="image12">
        <dgm:alg type="sp"/>
        <dgm:shape xmlns:r="http://schemas.openxmlformats.org/officeDocument/2006/relationships" r:blip="">
          <dgm:adjLst/>
        </dgm:shape>
        <dgm:presOf/>
        <dgm:constrLst/>
        <dgm:forEach name="Name84" ref="imageRepeat"/>
      </dgm:layoutNode>
      <dgm:layoutNode name="imageaccent12">
        <dgm:alg type="sp"/>
        <dgm:shape xmlns:r="http://schemas.openxmlformats.org/officeDocument/2006/relationships" r:blip="">
          <dgm:adjLst/>
        </dgm:shape>
        <dgm:presOf/>
        <dgm:constrLst/>
        <dgm:forEach name="Name85" ref="accentRepeat"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47800"/>
            <a:ext cx="7086600" cy="1470025"/>
          </a:xfrm>
        </p:spPr>
        <p:txBody>
          <a:bodyPr/>
          <a:lstStyle>
            <a:lvl1pPr algn="r">
              <a:defRPr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52800" y="2946400"/>
            <a:ext cx="4432300" cy="1752600"/>
          </a:xfrm>
        </p:spPr>
        <p:txBody>
          <a:bodyPr anchor="ctr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77000" y="6521824"/>
            <a:ext cx="2133600" cy="259976"/>
          </a:xfrm>
        </p:spPr>
        <p:txBody>
          <a:bodyPr/>
          <a:lstStyle>
            <a:lvl1pPr algn="r">
              <a:defRPr/>
            </a:lvl1pPr>
          </a:lstStyle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521824"/>
            <a:ext cx="2895600" cy="259976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34400" y="6293224"/>
            <a:ext cx="609600" cy="259976"/>
          </a:xfrm>
        </p:spPr>
        <p:txBody>
          <a:bodyPr/>
          <a:lstStyle>
            <a:lvl1pPr algn="ctr">
              <a:defRPr/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685798" y="0"/>
            <a:ext cx="8001004" cy="7950200"/>
            <a:chOff x="685798" y="0"/>
            <a:chExt cx="8001004" cy="7950200"/>
          </a:xfrm>
        </p:grpSpPr>
        <p:sp>
          <p:nvSpPr>
            <p:cNvPr id="8" name="Pie 7"/>
            <p:cNvSpPr/>
            <p:nvPr/>
          </p:nvSpPr>
          <p:spPr>
            <a:xfrm flipH="1" flipV="1">
              <a:off x="1257300" y="5778500"/>
              <a:ext cx="2171700" cy="2171700"/>
            </a:xfrm>
            <a:prstGeom prst="pie">
              <a:avLst>
                <a:gd name="adj1" fmla="val 0"/>
                <a:gd name="adj2" fmla="val 10800000"/>
              </a:avLst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grpSp>
          <p:nvGrpSpPr>
            <p:cNvPr id="9" name="Group 52"/>
            <p:cNvGrpSpPr/>
            <p:nvPr/>
          </p:nvGrpSpPr>
          <p:grpSpPr>
            <a:xfrm>
              <a:off x="685798" y="0"/>
              <a:ext cx="8001004" cy="6855714"/>
              <a:chOff x="685798" y="0"/>
              <a:chExt cx="8001004" cy="6855714"/>
            </a:xfrm>
          </p:grpSpPr>
          <p:sp>
            <p:nvSpPr>
              <p:cNvPr id="10" name="Freeform 9"/>
              <p:cNvSpPr/>
              <p:nvPr/>
            </p:nvSpPr>
            <p:spPr>
              <a:xfrm>
                <a:off x="685798" y="5880101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1" name="Oval 10"/>
              <p:cNvSpPr/>
              <p:nvPr/>
            </p:nvSpPr>
            <p:spPr>
              <a:xfrm>
                <a:off x="2590800" y="5181600"/>
                <a:ext cx="914400" cy="914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2" name="Oval 11"/>
              <p:cNvSpPr/>
              <p:nvPr/>
            </p:nvSpPr>
            <p:spPr>
              <a:xfrm>
                <a:off x="838200" y="57912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3" name="Oval 12"/>
              <p:cNvSpPr/>
              <p:nvPr/>
            </p:nvSpPr>
            <p:spPr>
              <a:xfrm>
                <a:off x="2362200" y="59436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4" name="Oval 13"/>
              <p:cNvSpPr/>
              <p:nvPr/>
            </p:nvSpPr>
            <p:spPr>
              <a:xfrm>
                <a:off x="1676400" y="56261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5" name="Oval 14"/>
              <p:cNvSpPr/>
              <p:nvPr/>
            </p:nvSpPr>
            <p:spPr>
              <a:xfrm>
                <a:off x="1981200" y="5334000"/>
                <a:ext cx="355600" cy="3556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6" name="Oval 15"/>
              <p:cNvSpPr/>
              <p:nvPr/>
            </p:nvSpPr>
            <p:spPr>
              <a:xfrm>
                <a:off x="1943100" y="55626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7" name="Oval 16"/>
              <p:cNvSpPr/>
              <p:nvPr/>
            </p:nvSpPr>
            <p:spPr>
              <a:xfrm>
                <a:off x="2362200" y="50292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8" name="Oval 17"/>
              <p:cNvSpPr/>
              <p:nvPr/>
            </p:nvSpPr>
            <p:spPr>
              <a:xfrm>
                <a:off x="3009900" y="4419600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9" name="Oval 18"/>
              <p:cNvSpPr/>
              <p:nvPr/>
            </p:nvSpPr>
            <p:spPr>
              <a:xfrm>
                <a:off x="2971800" y="46482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0" name="Oval 19"/>
              <p:cNvSpPr/>
              <p:nvPr/>
            </p:nvSpPr>
            <p:spPr>
              <a:xfrm>
                <a:off x="3314700" y="4724400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1" name="Oval 20"/>
              <p:cNvSpPr/>
              <p:nvPr/>
            </p:nvSpPr>
            <p:spPr>
              <a:xfrm>
                <a:off x="3619500" y="50292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2" name="Oval 21"/>
              <p:cNvSpPr/>
              <p:nvPr/>
            </p:nvSpPr>
            <p:spPr>
              <a:xfrm>
                <a:off x="13843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3" name="Oval 22"/>
              <p:cNvSpPr/>
              <p:nvPr/>
            </p:nvSpPr>
            <p:spPr>
              <a:xfrm>
                <a:off x="3505200" y="52578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4" name="Oval 23"/>
              <p:cNvSpPr/>
              <p:nvPr/>
            </p:nvSpPr>
            <p:spPr>
              <a:xfrm>
                <a:off x="1295400" y="56642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5" name="Oval 24"/>
              <p:cNvSpPr/>
              <p:nvPr/>
            </p:nvSpPr>
            <p:spPr>
              <a:xfrm>
                <a:off x="1447800" y="5511800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6" name="Oval 25"/>
              <p:cNvSpPr/>
              <p:nvPr/>
            </p:nvSpPr>
            <p:spPr>
              <a:xfrm>
                <a:off x="16002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7" name="Oval 26"/>
              <p:cNvSpPr/>
              <p:nvPr/>
            </p:nvSpPr>
            <p:spPr>
              <a:xfrm>
                <a:off x="3352800" y="5943600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8" name="Freeform 27"/>
              <p:cNvSpPr/>
              <p:nvPr/>
            </p:nvSpPr>
            <p:spPr>
              <a:xfrm flipV="1">
                <a:off x="5486400" y="0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9" name="Oval 28"/>
              <p:cNvSpPr/>
              <p:nvPr/>
            </p:nvSpPr>
            <p:spPr>
              <a:xfrm flipV="1">
                <a:off x="7391402" y="759714"/>
                <a:ext cx="914400" cy="9144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0" name="Oval 29"/>
              <p:cNvSpPr/>
              <p:nvPr/>
            </p:nvSpPr>
            <p:spPr>
              <a:xfrm flipV="1">
                <a:off x="5638802" y="6073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1" name="Oval 30"/>
              <p:cNvSpPr/>
              <p:nvPr/>
            </p:nvSpPr>
            <p:spPr>
              <a:xfrm flipV="1">
                <a:off x="7162802" y="1501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2" name="Oval 31"/>
              <p:cNvSpPr/>
              <p:nvPr/>
            </p:nvSpPr>
            <p:spPr>
              <a:xfrm flipV="1">
                <a:off x="6477002" y="7724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3" name="Oval 32"/>
              <p:cNvSpPr/>
              <p:nvPr/>
            </p:nvSpPr>
            <p:spPr>
              <a:xfrm flipV="1">
                <a:off x="6781802" y="11661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4" name="Oval 33"/>
              <p:cNvSpPr/>
              <p:nvPr/>
            </p:nvSpPr>
            <p:spPr>
              <a:xfrm flipV="1">
                <a:off x="6743702" y="8613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5" name="Oval 34"/>
              <p:cNvSpPr/>
              <p:nvPr/>
            </p:nvSpPr>
            <p:spPr>
              <a:xfrm flipV="1">
                <a:off x="7162802" y="10645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6" name="Oval 35"/>
              <p:cNvSpPr/>
              <p:nvPr/>
            </p:nvSpPr>
            <p:spPr>
              <a:xfrm flipV="1">
                <a:off x="7810502" y="20805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7" name="Oval 36"/>
              <p:cNvSpPr/>
              <p:nvPr/>
            </p:nvSpPr>
            <p:spPr>
              <a:xfrm flipV="1">
                <a:off x="7772402" y="17757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8" name="Oval 37"/>
              <p:cNvSpPr/>
              <p:nvPr/>
            </p:nvSpPr>
            <p:spPr>
              <a:xfrm flipV="1">
                <a:off x="8115302" y="1928114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9" name="Oval 38"/>
              <p:cNvSpPr/>
              <p:nvPr/>
            </p:nvSpPr>
            <p:spPr>
              <a:xfrm flipV="1">
                <a:off x="8420102" y="16233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0" name="Oval 39"/>
              <p:cNvSpPr/>
              <p:nvPr/>
            </p:nvSpPr>
            <p:spPr>
              <a:xfrm flipV="1">
                <a:off x="61849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1" name="Oval 40"/>
              <p:cNvSpPr/>
              <p:nvPr/>
            </p:nvSpPr>
            <p:spPr>
              <a:xfrm flipV="1">
                <a:off x="8305802" y="13947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2" name="Oval 41"/>
              <p:cNvSpPr/>
              <p:nvPr/>
            </p:nvSpPr>
            <p:spPr>
              <a:xfrm flipV="1">
                <a:off x="6096002" y="10645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3" name="Oval 42"/>
              <p:cNvSpPr/>
              <p:nvPr/>
            </p:nvSpPr>
            <p:spPr>
              <a:xfrm flipV="1">
                <a:off x="6248402" y="12169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4" name="Oval 43"/>
              <p:cNvSpPr/>
              <p:nvPr/>
            </p:nvSpPr>
            <p:spPr>
              <a:xfrm flipV="1">
                <a:off x="64008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5" name="Oval 44"/>
              <p:cNvSpPr/>
              <p:nvPr/>
            </p:nvSpPr>
            <p:spPr>
              <a:xfrm flipV="1">
                <a:off x="8153402" y="378714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</p:grpSp>
      </p:grpSp>
      <p:sp>
        <p:nvSpPr>
          <p:cNvPr id="46" name="Oval 45"/>
          <p:cNvSpPr/>
          <p:nvPr/>
        </p:nvSpPr>
        <p:spPr>
          <a:xfrm>
            <a:off x="86360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8788400" y="6589059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89408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4592782" y="2133600"/>
            <a:ext cx="3865418" cy="4172197"/>
            <a:chOff x="0" y="0"/>
            <a:chExt cx="1600200" cy="17272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grpSp>
        <p:nvGrpSpPr>
          <p:cNvPr id="33" name="Group 32"/>
          <p:cNvGrpSpPr/>
          <p:nvPr/>
        </p:nvGrpSpPr>
        <p:grpSpPr>
          <a:xfrm>
            <a:off x="609600" y="990600"/>
            <a:ext cx="1179761" cy="1356814"/>
            <a:chOff x="266700" y="914400"/>
            <a:chExt cx="1179761" cy="1356814"/>
          </a:xfrm>
        </p:grpSpPr>
        <p:sp>
          <p:nvSpPr>
            <p:cNvPr id="23" name="Oval 22"/>
            <p:cNvSpPr/>
            <p:nvPr/>
          </p:nvSpPr>
          <p:spPr>
            <a:xfrm>
              <a:off x="555812" y="1380565"/>
              <a:ext cx="890649" cy="8906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6" name="Oval 25"/>
            <p:cNvSpPr/>
            <p:nvPr/>
          </p:nvSpPr>
          <p:spPr>
            <a:xfrm flipV="1">
              <a:off x="304800" y="121920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7" name="Oval 26"/>
            <p:cNvSpPr/>
            <p:nvPr/>
          </p:nvSpPr>
          <p:spPr>
            <a:xfrm flipV="1">
              <a:off x="266700" y="914400"/>
              <a:ext cx="431800" cy="4318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8" name="Oval 27"/>
            <p:cNvSpPr/>
            <p:nvPr/>
          </p:nvSpPr>
          <p:spPr>
            <a:xfrm flipV="1">
              <a:off x="609600" y="1066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4400" y="2590800"/>
            <a:ext cx="1905000" cy="1905000"/>
          </a:xfrm>
          <a:prstGeom prst="ellipse">
            <a:avLst/>
          </a:prstGeom>
          <a:solidFill>
            <a:schemeClr val="tx2"/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0" y="1143000"/>
            <a:ext cx="7086600" cy="1472184"/>
          </a:xfrm>
        </p:spPr>
        <p:txBody>
          <a:bodyPr anchor="ctr" anchorCtr="0">
            <a:normAutofit/>
          </a:bodyPr>
          <a:lstStyle>
            <a:lvl1pPr algn="l">
              <a:defRPr sz="3600" b="0" cap="none" baseline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00953" y="17526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0600" y="23622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buFont typeface="Wingdings" pitchFamily="2" charset="2"/>
              <a:buChar char="l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6200000">
            <a:off x="-870003" y="31472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6800" y="1755648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16200000">
            <a:off x="3259278" y="37568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81600" y="2359152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4048"/>
            <a:ext cx="2130552" cy="3044952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vert="horz" lIns="91440" tIns="45720" rIns="91440" bIns="45720" rtlCol="0" anchor="b">
            <a:no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grpSp>
        <p:nvGrpSpPr>
          <p:cNvPr id="23" name="Group 22"/>
          <p:cNvGrpSpPr/>
          <p:nvPr/>
        </p:nvGrpSpPr>
        <p:grpSpPr>
          <a:xfrm>
            <a:off x="4695702" y="2133600"/>
            <a:ext cx="4448298" cy="4018808"/>
            <a:chOff x="4695702" y="2133600"/>
            <a:chExt cx="4448298" cy="4018808"/>
          </a:xfrm>
        </p:grpSpPr>
        <p:sp>
          <p:nvSpPr>
            <p:cNvPr id="10" name="Oval 9"/>
            <p:cNvSpPr/>
            <p:nvPr/>
          </p:nvSpPr>
          <p:spPr>
            <a:xfrm>
              <a:off x="4695702" y="5048003"/>
              <a:ext cx="1104405" cy="110440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1" name="Oval 10"/>
            <p:cNvSpPr/>
            <p:nvPr/>
          </p:nvSpPr>
          <p:spPr>
            <a:xfrm>
              <a:off x="7065818" y="4572000"/>
              <a:ext cx="858982" cy="858982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5339938" y="489461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3" name="Oval 12"/>
            <p:cNvSpPr/>
            <p:nvPr/>
          </p:nvSpPr>
          <p:spPr>
            <a:xfrm>
              <a:off x="6693725" y="3048000"/>
              <a:ext cx="1840675" cy="184067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7916883" y="2133600"/>
              <a:ext cx="858982" cy="858982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5" name="Oval 14"/>
            <p:cNvSpPr/>
            <p:nvPr/>
          </p:nvSpPr>
          <p:spPr>
            <a:xfrm>
              <a:off x="7824849" y="268580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8653153" y="2869870"/>
              <a:ext cx="490847" cy="490847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8" name="Oval 17"/>
            <p:cNvSpPr/>
            <p:nvPr/>
          </p:nvSpPr>
          <p:spPr>
            <a:xfrm>
              <a:off x="6552210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6781800" y="5562600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1" name="Oval 20"/>
            <p:cNvSpPr/>
            <p:nvPr/>
          </p:nvSpPr>
          <p:spPr>
            <a:xfrm>
              <a:off x="6705600" y="5181600"/>
              <a:ext cx="306779" cy="30677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" name="Oval 21"/>
            <p:cNvSpPr/>
            <p:nvPr/>
          </p:nvSpPr>
          <p:spPr>
            <a:xfrm>
              <a:off x="7073735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95600" y="927847"/>
            <a:ext cx="4114800" cy="4114800"/>
          </a:xfr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45720" tIns="9144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228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1117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0645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08902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25" name="Oval 24"/>
          <p:cNvSpPr/>
          <p:nvPr/>
        </p:nvSpPr>
        <p:spPr>
          <a:xfrm>
            <a:off x="3886200" y="5638800"/>
            <a:ext cx="304800" cy="304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199" y="4645152"/>
            <a:ext cx="2514600" cy="1600200"/>
          </a:xfrm>
          <a:solidFill>
            <a:schemeClr val="tx2">
              <a:alpha val="20000"/>
            </a:schemeClr>
          </a:solidFill>
          <a:ln>
            <a:noFill/>
          </a:ln>
        </p:spPr>
        <p:txBody>
          <a:bodyPr vert="horz" lIns="0" tIns="45720" rIns="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26" name="Oval 25"/>
          <p:cNvSpPr/>
          <p:nvPr/>
        </p:nvSpPr>
        <p:spPr>
          <a:xfrm>
            <a:off x="3319153" y="5147953"/>
            <a:ext cx="186047" cy="186047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4" name="Oval 23"/>
          <p:cNvSpPr/>
          <p:nvPr/>
        </p:nvSpPr>
        <p:spPr>
          <a:xfrm>
            <a:off x="3225024" y="5103129"/>
            <a:ext cx="186047" cy="186047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14600" y="685800"/>
            <a:ext cx="4572000" cy="45720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4" name="Picture Placeholder 2"/>
          <p:cNvSpPr>
            <a:spLocks noGrp="1"/>
          </p:cNvSpPr>
          <p:nvPr>
            <p:ph type="pic" idx="1"/>
          </p:nvPr>
        </p:nvSpPr>
        <p:spPr>
          <a:xfrm>
            <a:off x="5638800" y="838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5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grpSp>
        <p:nvGrpSpPr>
          <p:cNvPr id="3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2" name="Picture Placeholder 2"/>
          <p:cNvSpPr>
            <a:spLocks noGrp="1"/>
          </p:cNvSpPr>
          <p:nvPr>
            <p:ph type="pic" idx="1"/>
          </p:nvPr>
        </p:nvSpPr>
        <p:spPr>
          <a:xfrm>
            <a:off x="5715000" y="76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3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4" name="Picture Placeholder 2"/>
          <p:cNvSpPr>
            <a:spLocks noGrp="1"/>
          </p:cNvSpPr>
          <p:nvPr>
            <p:ph type="pic" idx="14"/>
          </p:nvPr>
        </p:nvSpPr>
        <p:spPr>
          <a:xfrm>
            <a:off x="2667000" y="3810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901952"/>
            <a:ext cx="6629400" cy="4224528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521824"/>
            <a:ext cx="2895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59" name="Oval 58"/>
          <p:cNvSpPr/>
          <p:nvPr/>
        </p:nvSpPr>
        <p:spPr>
          <a:xfrm>
            <a:off x="685800" y="152400"/>
            <a:ext cx="914400" cy="9144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2" name="Oval 61"/>
          <p:cNvSpPr/>
          <p:nvPr/>
        </p:nvSpPr>
        <p:spPr>
          <a:xfrm>
            <a:off x="381000" y="1206500"/>
            <a:ext cx="457200" cy="457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3" name="Oval 62"/>
          <p:cNvSpPr/>
          <p:nvPr/>
        </p:nvSpPr>
        <p:spPr>
          <a:xfrm>
            <a:off x="685800" y="914400"/>
            <a:ext cx="355600" cy="3556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4" name="Oval 63"/>
          <p:cNvSpPr/>
          <p:nvPr/>
        </p:nvSpPr>
        <p:spPr>
          <a:xfrm>
            <a:off x="647700" y="11430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5" name="Oval 64"/>
          <p:cNvSpPr/>
          <p:nvPr/>
        </p:nvSpPr>
        <p:spPr>
          <a:xfrm>
            <a:off x="457200" y="0"/>
            <a:ext cx="762000" cy="762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6" name="Oval 65"/>
          <p:cNvSpPr/>
          <p:nvPr/>
        </p:nvSpPr>
        <p:spPr>
          <a:xfrm>
            <a:off x="1714500" y="0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7" name="Oval 66"/>
          <p:cNvSpPr/>
          <p:nvPr/>
        </p:nvSpPr>
        <p:spPr>
          <a:xfrm>
            <a:off x="1676400" y="2286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8" name="Oval 67"/>
          <p:cNvSpPr/>
          <p:nvPr/>
        </p:nvSpPr>
        <p:spPr>
          <a:xfrm>
            <a:off x="2019300" y="304800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9" name="Oval 68"/>
          <p:cNvSpPr/>
          <p:nvPr/>
        </p:nvSpPr>
        <p:spPr>
          <a:xfrm>
            <a:off x="1028700" y="15240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0" name="Oval 69"/>
          <p:cNvSpPr/>
          <p:nvPr/>
        </p:nvSpPr>
        <p:spPr>
          <a:xfrm>
            <a:off x="889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1" name="Oval 70"/>
          <p:cNvSpPr/>
          <p:nvPr/>
        </p:nvSpPr>
        <p:spPr>
          <a:xfrm>
            <a:off x="914400" y="17526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2" name="Oval 71"/>
          <p:cNvSpPr/>
          <p:nvPr/>
        </p:nvSpPr>
        <p:spPr>
          <a:xfrm>
            <a:off x="0" y="12446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3" name="Oval 72"/>
          <p:cNvSpPr/>
          <p:nvPr/>
        </p:nvSpPr>
        <p:spPr>
          <a:xfrm>
            <a:off x="152400" y="1092200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4" name="Oval 73"/>
          <p:cNvSpPr/>
          <p:nvPr/>
        </p:nvSpPr>
        <p:spPr>
          <a:xfrm>
            <a:off x="3048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7" name="Oval 76"/>
          <p:cNvSpPr/>
          <p:nvPr/>
        </p:nvSpPr>
        <p:spPr>
          <a:xfrm rot="6197586" flipV="1">
            <a:off x="7932464" y="5568366"/>
            <a:ext cx="914400" cy="9144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0" name="Oval 79"/>
          <p:cNvSpPr/>
          <p:nvPr/>
        </p:nvSpPr>
        <p:spPr>
          <a:xfrm rot="6197586" flipV="1">
            <a:off x="8633992" y="4734233"/>
            <a:ext cx="457200" cy="457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1" name="Oval 80"/>
          <p:cNvSpPr/>
          <p:nvPr/>
        </p:nvSpPr>
        <p:spPr>
          <a:xfrm rot="6197586" flipV="1">
            <a:off x="8292676" y="4953384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2" name="Oval 81"/>
          <p:cNvSpPr/>
          <p:nvPr/>
        </p:nvSpPr>
        <p:spPr>
          <a:xfrm rot="6197586" flipV="1">
            <a:off x="8514131" y="4976607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3" name="Oval 82"/>
          <p:cNvSpPr/>
          <p:nvPr/>
        </p:nvSpPr>
        <p:spPr>
          <a:xfrm rot="6197586" flipV="1">
            <a:off x="7856272" y="5295370"/>
            <a:ext cx="762000" cy="762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4" name="Oval 83"/>
          <p:cNvSpPr/>
          <p:nvPr/>
        </p:nvSpPr>
        <p:spPr>
          <a:xfrm rot="6197586" flipV="1">
            <a:off x="199818" y="5914818"/>
            <a:ext cx="216774" cy="216774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5" name="Oval 84"/>
          <p:cNvSpPr/>
          <p:nvPr/>
        </p:nvSpPr>
        <p:spPr>
          <a:xfrm rot="6197586" flipV="1">
            <a:off x="7387699" y="5767494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6" name="Oval 85"/>
          <p:cNvSpPr/>
          <p:nvPr/>
        </p:nvSpPr>
        <p:spPr>
          <a:xfrm rot="6197586" flipV="1">
            <a:off x="7412357" y="6095509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7" name="Oval 86"/>
          <p:cNvSpPr/>
          <p:nvPr/>
        </p:nvSpPr>
        <p:spPr>
          <a:xfrm rot="6197586" flipV="1">
            <a:off x="7638907" y="6462226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8" name="Oval 87"/>
          <p:cNvSpPr/>
          <p:nvPr/>
        </p:nvSpPr>
        <p:spPr>
          <a:xfrm rot="6197586" flipV="1">
            <a:off x="8607584" y="43843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9" name="Oval 88"/>
          <p:cNvSpPr/>
          <p:nvPr/>
        </p:nvSpPr>
        <p:spPr>
          <a:xfrm rot="6197586" flipV="1">
            <a:off x="7887663" y="6403551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0" name="Oval 89"/>
          <p:cNvSpPr/>
          <p:nvPr/>
        </p:nvSpPr>
        <p:spPr>
          <a:xfrm rot="6197586" flipV="1">
            <a:off x="8801061" y="4338664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1" name="Oval 90"/>
          <p:cNvSpPr/>
          <p:nvPr/>
        </p:nvSpPr>
        <p:spPr>
          <a:xfrm rot="6197586" flipV="1">
            <a:off x="8617702" y="445193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2" name="Oval 91"/>
          <p:cNvSpPr/>
          <p:nvPr/>
        </p:nvSpPr>
        <p:spPr>
          <a:xfrm rot="6197586" flipV="1">
            <a:off x="8557941" y="4594415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5" name="Oval 94"/>
          <p:cNvSpPr/>
          <p:nvPr/>
        </p:nvSpPr>
        <p:spPr>
          <a:xfrm rot="6197586" flipV="1">
            <a:off x="243115" y="6241508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6" name="Oval 95"/>
          <p:cNvSpPr/>
          <p:nvPr/>
        </p:nvSpPr>
        <p:spPr>
          <a:xfrm rot="6197586" flipV="1">
            <a:off x="436592" y="6195872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7" name="Oval 96"/>
          <p:cNvSpPr/>
          <p:nvPr/>
        </p:nvSpPr>
        <p:spPr>
          <a:xfrm rot="6197586" flipV="1">
            <a:off x="253233" y="6309147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8" name="Oval 97"/>
          <p:cNvSpPr/>
          <p:nvPr/>
        </p:nvSpPr>
        <p:spPr>
          <a:xfrm rot="6197586" flipV="1">
            <a:off x="193472" y="6451623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89" r:id="rId1"/>
    <p:sldLayoutId id="2147483890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  <p:sldLayoutId id="2147483900" r:id="rId12"/>
    <p:sldLayoutId id="2147483901" r:id="rId13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200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18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1pPr>
      <a:lvl2pPr marL="514350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2pPr>
      <a:lvl3pPr marL="806450" indent="-228600" algn="l" defTabSz="914400" rtl="0" eaLnBrk="1" latinLnBrk="0" hangingPunct="1">
        <a:spcBef>
          <a:spcPts val="10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3pPr>
      <a:lvl4pPr marL="1089025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ts val="1000"/>
        </a:spcBef>
        <a:buFont typeface="Wingdings" pitchFamily="2" charset="2"/>
        <a:buChar char="l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4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7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10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13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d/d6/P%C3%A1lava%2C_norr.jpg" TargetMode="External"/><Relationship Id="rId7" Type="http://schemas.openxmlformats.org/officeDocument/2006/relationships/hyperlink" Target="http://office.microsoft.com/" TargetMode="External"/><Relationship Id="rId2" Type="http://schemas.openxmlformats.org/officeDocument/2006/relationships/hyperlink" Target="http://commons.wikimedia.org/wiki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1/15/Karl%C5%A1tejn.JPG/800px-Karl%C5%A1tejn.JPG" TargetMode="External"/><Relationship Id="rId5" Type="http://schemas.openxmlformats.org/officeDocument/2006/relationships/hyperlink" Target="http://upload.wikimedia.org/wikipedia/commons/thumb/3/3f/Jested.jpg/800px-Jested.jpg" TargetMode="External"/><Relationship Id="rId4" Type="http://schemas.openxmlformats.org/officeDocument/2006/relationships/hyperlink" Target="http://upload.wikimedia.org/wikipedia/commons/thumb/d/dc/Trosky001.jpg/800px-Trosky00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4496007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03648" y="1916832"/>
            <a:ext cx="6629400" cy="4224528"/>
          </a:xfrm>
        </p:spPr>
        <p:txBody>
          <a:bodyPr/>
          <a:lstStyle/>
          <a:p>
            <a:r>
              <a:rPr lang="cs-CZ" dirty="0" smtClean="0"/>
              <a:t>Kontrola znalostí  o městech a památkách ČR</a:t>
            </a:r>
          </a:p>
          <a:p>
            <a:r>
              <a:rPr lang="cs-CZ" dirty="0" smtClean="0"/>
              <a:t>Žáci hledají správné dvojice a kliknutím ověřují správnost</a:t>
            </a:r>
          </a:p>
          <a:p>
            <a:r>
              <a:rPr lang="cs-CZ" dirty="0" smtClean="0"/>
              <a:t>Fixem na tabuli řeší </a:t>
            </a:r>
            <a:r>
              <a:rPr lang="cs-CZ" dirty="0" err="1" smtClean="0"/>
              <a:t>osmisměrku</a:t>
            </a:r>
            <a:r>
              <a:rPr lang="cs-CZ" dirty="0" smtClean="0"/>
              <a:t> a kontrolují klikáním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Zástupný symbol pro obrázek 25"/>
          <p:cNvPicPr>
            <a:picLocks noGrp="1" noChangeAspect="1"/>
          </p:cNvPicPr>
          <p:nvPr>
            <p:ph type="pic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75" r="14875"/>
          <a:stretch>
            <a:fillRect/>
          </a:stretch>
        </p:blipFill>
        <p:spPr>
          <a:xfrm>
            <a:off x="5544108" y="88210"/>
            <a:ext cx="3132348" cy="3132348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1395536"/>
            <a:ext cx="2133600" cy="3048000"/>
          </a:xfrm>
        </p:spPr>
        <p:txBody>
          <a:bodyPr/>
          <a:lstStyle/>
          <a:p>
            <a:r>
              <a:rPr lang="cs-CZ" dirty="0" smtClean="0"/>
              <a:t>Spoj správně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2"/>
          </p:nvPr>
        </p:nvSpPr>
        <p:spPr>
          <a:xfrm>
            <a:off x="1869143" y="1541748"/>
            <a:ext cx="3672408" cy="259228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Ještěd</a:t>
            </a:r>
          </a:p>
          <a:p>
            <a:r>
              <a:rPr lang="cs-CZ" sz="2800" dirty="0" smtClean="0"/>
              <a:t>Pálava</a:t>
            </a:r>
          </a:p>
          <a:p>
            <a:r>
              <a:rPr lang="cs-CZ" sz="2800" dirty="0" smtClean="0"/>
              <a:t>Trosky</a:t>
            </a:r>
            <a:endParaRPr lang="cs-CZ" sz="2800" dirty="0"/>
          </a:p>
        </p:txBody>
      </p:sp>
      <p:pic>
        <p:nvPicPr>
          <p:cNvPr id="9" name="Zástupný symbol pro obrázek 8"/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07275" y="3645024"/>
            <a:ext cx="4319671" cy="2883380"/>
          </a:xfrm>
        </p:spPr>
      </p:pic>
      <p:pic>
        <p:nvPicPr>
          <p:cNvPr id="8" name="Zástupný symbol pro obrázek 7"/>
          <p:cNvPicPr>
            <a:picLocks noGrp="1" noChangeAspect="1"/>
          </p:cNvPicPr>
          <p:nvPr>
            <p:ph type="pic" idx="14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61048"/>
            <a:ext cx="4221061" cy="2996952"/>
          </a:xfrm>
        </p:spPr>
      </p:pic>
      <p:cxnSp>
        <p:nvCxnSpPr>
          <p:cNvPr id="11" name="Přímá spojnice se šipkou 10"/>
          <p:cNvCxnSpPr/>
          <p:nvPr/>
        </p:nvCxnSpPr>
        <p:spPr>
          <a:xfrm flipH="1">
            <a:off x="2087724" y="2885937"/>
            <a:ext cx="1080120" cy="1224136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4364360" y="3678025"/>
            <a:ext cx="1719808" cy="432048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V="1">
            <a:off x="4364360" y="1412776"/>
            <a:ext cx="2295872" cy="792088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24311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1395536"/>
            <a:ext cx="2133600" cy="3048000"/>
          </a:xfrm>
        </p:spPr>
        <p:txBody>
          <a:bodyPr/>
          <a:lstStyle/>
          <a:p>
            <a:r>
              <a:rPr lang="cs-CZ" dirty="0" smtClean="0"/>
              <a:t>Spoj správně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2"/>
          </p:nvPr>
        </p:nvSpPr>
        <p:spPr>
          <a:xfrm>
            <a:off x="1763688" y="1988840"/>
            <a:ext cx="3672408" cy="2016224"/>
          </a:xfrm>
        </p:spPr>
        <p:txBody>
          <a:bodyPr>
            <a:normAutofit lnSpcReduction="10000"/>
          </a:bodyPr>
          <a:lstStyle/>
          <a:p>
            <a:r>
              <a:rPr lang="cs-CZ" sz="2000" dirty="0" smtClean="0"/>
              <a:t>Zámek Hluboká</a:t>
            </a:r>
          </a:p>
          <a:p>
            <a:r>
              <a:rPr lang="cs-CZ" sz="2000" dirty="0" smtClean="0"/>
              <a:t>Náchodský zámek</a:t>
            </a:r>
          </a:p>
          <a:p>
            <a:r>
              <a:rPr lang="cs-CZ" sz="2000" dirty="0" smtClean="0"/>
              <a:t>Zámek Litomyšl</a:t>
            </a:r>
            <a:endParaRPr lang="cs-CZ" sz="2000" dirty="0"/>
          </a:p>
        </p:txBody>
      </p:sp>
      <p:pic>
        <p:nvPicPr>
          <p:cNvPr id="9" name="Zástupný symbol pro obrázek 8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12" r="16812"/>
          <a:stretch>
            <a:fillRect/>
          </a:stretch>
        </p:blipFill>
        <p:spPr>
          <a:xfrm>
            <a:off x="5471592" y="3068960"/>
            <a:ext cx="3672408" cy="3672408"/>
          </a:xfrm>
        </p:spPr>
      </p:pic>
      <p:pic>
        <p:nvPicPr>
          <p:cNvPr id="3" name="Zástupný symbol pro obrázek 2"/>
          <p:cNvPicPr>
            <a:picLocks noGrp="1" noChangeAspect="1"/>
          </p:cNvPicPr>
          <p:nvPr>
            <p:ph type="pic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r="12500"/>
          <a:stretch>
            <a:fillRect/>
          </a:stretch>
        </p:blipFill>
        <p:spPr>
          <a:xfrm>
            <a:off x="4499992" y="116632"/>
            <a:ext cx="2953097" cy="2953097"/>
          </a:xfrm>
        </p:spPr>
      </p:pic>
      <p:pic>
        <p:nvPicPr>
          <p:cNvPr id="8" name="Zástupný symbol pro obrázek 7"/>
          <p:cNvPicPr>
            <a:picLocks noGrp="1" noChangeAspect="1"/>
          </p:cNvPicPr>
          <p:nvPr>
            <p:ph type="pic" idx="14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r="12500"/>
          <a:stretch>
            <a:fillRect/>
          </a:stretch>
        </p:blipFill>
        <p:spPr>
          <a:xfrm>
            <a:off x="18015" y="3429000"/>
            <a:ext cx="3168352" cy="3168352"/>
          </a:xfrm>
        </p:spPr>
      </p:pic>
      <p:cxnSp>
        <p:nvCxnSpPr>
          <p:cNvPr id="11" name="Přímá spojnice se šipkou 10"/>
          <p:cNvCxnSpPr/>
          <p:nvPr/>
        </p:nvCxnSpPr>
        <p:spPr>
          <a:xfrm flipH="1">
            <a:off x="1547664" y="2492896"/>
            <a:ext cx="1080120" cy="1224136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4499992" y="3645024"/>
            <a:ext cx="2088232" cy="864096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V="1">
            <a:off x="4716016" y="1628800"/>
            <a:ext cx="1152128" cy="1296144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56788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Zástupný symbol pro obrázek 13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87" r="16687"/>
          <a:stretch>
            <a:fillRect/>
          </a:stretch>
        </p:blipFill>
        <p:spPr>
          <a:xfrm>
            <a:off x="5292080" y="3933055"/>
            <a:ext cx="3528392" cy="2862089"/>
          </a:xfrm>
        </p:spPr>
      </p:pic>
      <p:pic>
        <p:nvPicPr>
          <p:cNvPr id="6" name="Zástupný symbol pro obrázek 5"/>
          <p:cNvPicPr>
            <a:picLocks noGrp="1" noChangeAspect="1"/>
          </p:cNvPicPr>
          <p:nvPr>
            <p:ph type="pic" idx="13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75" r="16575"/>
          <a:stretch>
            <a:fillRect/>
          </a:stretch>
        </p:blipFill>
        <p:spPr>
          <a:xfrm>
            <a:off x="5076824" y="68262"/>
            <a:ext cx="3527623" cy="3527623"/>
          </a:xfrm>
        </p:spPr>
      </p:pic>
      <p:pic>
        <p:nvPicPr>
          <p:cNvPr id="18" name="Zástupný symbol pro obrázek 17"/>
          <p:cNvPicPr>
            <a:picLocks noGrp="1" noChangeAspect="1"/>
          </p:cNvPicPr>
          <p:nvPr>
            <p:ph type="pic" idx="14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816" t="-1866" b="1866"/>
          <a:stretch/>
        </p:blipFill>
        <p:spPr>
          <a:xfrm>
            <a:off x="179548" y="3436637"/>
            <a:ext cx="4320443" cy="3637511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1395536"/>
            <a:ext cx="2133600" cy="3048000"/>
          </a:xfrm>
        </p:spPr>
        <p:txBody>
          <a:bodyPr/>
          <a:lstStyle/>
          <a:p>
            <a:r>
              <a:rPr lang="cs-CZ" dirty="0" smtClean="0"/>
              <a:t>Spoj správně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2"/>
          </p:nvPr>
        </p:nvSpPr>
        <p:spPr>
          <a:xfrm>
            <a:off x="1547664" y="1484784"/>
            <a:ext cx="3672408" cy="2016224"/>
          </a:xfrm>
        </p:spPr>
        <p:txBody>
          <a:bodyPr>
            <a:normAutofit lnSpcReduction="10000"/>
          </a:bodyPr>
          <a:lstStyle/>
          <a:p>
            <a:r>
              <a:rPr lang="cs-CZ" sz="2000" dirty="0" smtClean="0"/>
              <a:t>Hrad Kost</a:t>
            </a:r>
          </a:p>
          <a:p>
            <a:r>
              <a:rPr lang="cs-CZ" sz="2000" dirty="0" smtClean="0"/>
              <a:t>Hrad Loket</a:t>
            </a:r>
          </a:p>
          <a:p>
            <a:r>
              <a:rPr lang="cs-CZ" sz="2000" dirty="0" smtClean="0"/>
              <a:t>Hrad Bouzov</a:t>
            </a:r>
          </a:p>
        </p:txBody>
      </p:sp>
      <p:cxnSp>
        <p:nvCxnSpPr>
          <p:cNvPr id="11" name="Přímá spojnice se šipkou 10"/>
          <p:cNvCxnSpPr/>
          <p:nvPr/>
        </p:nvCxnSpPr>
        <p:spPr>
          <a:xfrm flipH="1">
            <a:off x="1547664" y="2492896"/>
            <a:ext cx="1080120" cy="1224136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4067944" y="2060848"/>
            <a:ext cx="2520280" cy="2448272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V="1">
            <a:off x="4211960" y="2492896"/>
            <a:ext cx="1656184" cy="432048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1087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Zástupný symbol pro obrázek 14"/>
          <p:cNvPicPr>
            <a:picLocks noGrp="1" noChangeAspect="1"/>
          </p:cNvPicPr>
          <p:nvPr>
            <p:ph type="pic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830" r="10830"/>
          <a:stretch>
            <a:fillRect/>
          </a:stretch>
        </p:blipFill>
        <p:spPr>
          <a:xfrm>
            <a:off x="179512" y="375481"/>
            <a:ext cx="3520832" cy="3370733"/>
          </a:xfrm>
        </p:spPr>
      </p:pic>
      <p:pic>
        <p:nvPicPr>
          <p:cNvPr id="8" name="Zástupný symbol pro obrázek 7"/>
          <p:cNvPicPr>
            <a:picLocks noGrp="1" noChangeAspect="1"/>
          </p:cNvPicPr>
          <p:nvPr>
            <p:ph type="pic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0" r="330"/>
          <a:stretch>
            <a:fillRect/>
          </a:stretch>
        </p:blipFill>
        <p:spPr>
          <a:xfrm>
            <a:off x="5724525" y="463550"/>
            <a:ext cx="3419475" cy="3109913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734544" y="-1524000"/>
            <a:ext cx="2133600" cy="3048000"/>
          </a:xfrm>
        </p:spPr>
        <p:txBody>
          <a:bodyPr/>
          <a:lstStyle/>
          <a:p>
            <a:r>
              <a:rPr lang="cs-CZ" dirty="0" smtClean="0"/>
              <a:t>Spoj správně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2"/>
          </p:nvPr>
        </p:nvSpPr>
        <p:spPr>
          <a:xfrm>
            <a:off x="179512" y="3897052"/>
            <a:ext cx="4752528" cy="277230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   Radhošť</a:t>
            </a:r>
          </a:p>
          <a:p>
            <a:r>
              <a:rPr lang="cs-CZ" sz="2800" dirty="0" smtClean="0"/>
              <a:t>Sněžka</a:t>
            </a:r>
          </a:p>
          <a:p>
            <a:r>
              <a:rPr lang="cs-CZ" sz="2800" dirty="0" smtClean="0"/>
              <a:t>Praděd</a:t>
            </a:r>
          </a:p>
        </p:txBody>
      </p:sp>
      <p:cxnSp>
        <p:nvCxnSpPr>
          <p:cNvPr id="20" name="Přímá spojnice se šipkou 19"/>
          <p:cNvCxnSpPr/>
          <p:nvPr/>
        </p:nvCxnSpPr>
        <p:spPr>
          <a:xfrm flipV="1">
            <a:off x="3491880" y="2636913"/>
            <a:ext cx="2592288" cy="1861832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Zástupný symbol pro obrázek 9"/>
          <p:cNvPicPr>
            <a:picLocks noGrp="1" noChangeAspect="1"/>
          </p:cNvPicPr>
          <p:nvPr>
            <p:ph type="pic"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32" r="5932"/>
          <a:stretch>
            <a:fillRect/>
          </a:stretch>
        </p:blipFill>
        <p:spPr>
          <a:xfrm>
            <a:off x="5040313" y="3767138"/>
            <a:ext cx="3632200" cy="3090862"/>
          </a:xfrm>
        </p:spPr>
      </p:pic>
      <p:cxnSp>
        <p:nvCxnSpPr>
          <p:cNvPr id="11" name="Přímá spojnice se šipkou 10"/>
          <p:cNvCxnSpPr/>
          <p:nvPr/>
        </p:nvCxnSpPr>
        <p:spPr>
          <a:xfrm flipH="1" flipV="1">
            <a:off x="1475656" y="2492896"/>
            <a:ext cx="432048" cy="2808312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3275856" y="5301208"/>
            <a:ext cx="2160240" cy="504056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4327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" name="Diagram 11"/>
          <p:cNvGraphicFramePr/>
          <p:nvPr>
            <p:extLst>
              <p:ext uri="{D42A27DB-BD31-4B8C-83A1-F6EECF244321}">
                <p14:modId xmlns:p14="http://schemas.microsoft.com/office/powerpoint/2010/main" val="595662092"/>
              </p:ext>
            </p:extLst>
          </p:nvPr>
        </p:nvGraphicFramePr>
        <p:xfrm>
          <a:off x="467544" y="260648"/>
          <a:ext cx="8352928" cy="62646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4" name="Pěticípá hvězda 13"/>
          <p:cNvSpPr/>
          <p:nvPr/>
        </p:nvSpPr>
        <p:spPr>
          <a:xfrm>
            <a:off x="2771800" y="764704"/>
            <a:ext cx="2016224" cy="1728192"/>
          </a:xfrm>
          <a:prstGeom prst="star5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Pěticípá hvězda 14"/>
          <p:cNvSpPr/>
          <p:nvPr/>
        </p:nvSpPr>
        <p:spPr>
          <a:xfrm>
            <a:off x="2894112" y="4509120"/>
            <a:ext cx="2016224" cy="1728192"/>
          </a:xfrm>
          <a:prstGeom prst="star5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Pěticípá hvězda 15"/>
          <p:cNvSpPr/>
          <p:nvPr/>
        </p:nvSpPr>
        <p:spPr>
          <a:xfrm>
            <a:off x="4283968" y="2852936"/>
            <a:ext cx="2016224" cy="1728192"/>
          </a:xfrm>
          <a:prstGeom prst="star5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323528" y="476672"/>
            <a:ext cx="41764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Poznáš  pražské památky?</a:t>
            </a:r>
            <a:endParaRPr lang="cs-CZ" sz="36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3908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 0.033 0.027 0.06 0.06 0.06 C 0.099 0.06 0.113 0.03 0.119 0.012 L 0.125 -0.012 C 0.131 -0.03 0.146 -0.06 0.19 -0.06 C 0.218 -0.06 0.25 -0.033 0.25 0 C 0.25 0.033 0.218 0.06 0.19 0.06 C 0.146 0.06 0.131 0.03 0.125 0.012 L 0.119 -0.012 C 0.113 -0.03 0.099 -0.06 0.06 -0.06 C 0.027 -0.06 0 -0.033 0 0 Z" pathEditMode="relative" ptsTypes="">
                                      <p:cBhvr>
                                        <p:cTn id="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 0.033 0.027 0.06 0.06 0.06 C 0.099 0.06 0.113 0.03 0.119 0.012 L 0.125 -0.012 C 0.131 -0.03 0.146 -0.06 0.19 -0.06 C 0.218 -0.06 0.25 -0.033 0.25 0 C 0.25 0.033 0.218 0.06 0.19 0.06 C 0.146 0.06 0.131 0.03 0.125 0.012 L 0.119 -0.012 C 0.113 -0.03 0.099 -0.06 0.06 -0.06 C 0.027 -0.06 0 -0.033 0 0 Z" pathEditMode="relative" ptsTypes="">
                                      <p:cBhvr>
                                        <p:cTn id="1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 0.033 0.027 0.06 0.06 0.06 C 0.099 0.06 0.113 0.03 0.119 0.012 L 0.125 -0.012 C 0.131 -0.03 0.146 -0.06 0.19 -0.06 C 0.218 -0.06 0.25 -0.033 0.25 0 C 0.25 0.033 0.218 0.06 0.19 0.06 C 0.146 0.06 0.131 0.03 0.125 0.012 L 0.119 -0.012 C 0.113 -0.03 0.099 -0.06 0.06 -0.06 C 0.027 -0.06 0 -0.033 0 0 Z" pathEditMode="relative" ptsTypes="">
                                      <p:cBhvr>
                                        <p:cTn id="1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Andrea\AppData\Local\Microsoft\Windows\Temporary Internet Files\Content.IE5\858SS3H0\MC9004130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0815" y="995433"/>
            <a:ext cx="2383185" cy="2469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49216736"/>
              </p:ext>
            </p:extLst>
          </p:nvPr>
        </p:nvGraphicFramePr>
        <p:xfrm>
          <a:off x="1835696" y="980728"/>
          <a:ext cx="5148003" cy="5184576"/>
        </p:xfrm>
        <a:graphic>
          <a:graphicData uri="http://schemas.openxmlformats.org/drawingml/2006/table">
            <a:tbl>
              <a:tblPr bandRow="1">
                <a:tableStyleId>{0505E3EF-67EA-436B-97B2-0124C06EBD24}</a:tableStyleId>
              </a:tblPr>
              <a:tblGrid>
                <a:gridCol w="735429"/>
                <a:gridCol w="735429"/>
                <a:gridCol w="735429"/>
                <a:gridCol w="735429"/>
                <a:gridCol w="735429"/>
                <a:gridCol w="735429"/>
                <a:gridCol w="735429"/>
              </a:tblGrid>
              <a:tr h="735429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B</a:t>
                      </a:r>
                      <a:endParaRPr lang="cs-CZ" sz="2800" dirty="0"/>
                    </a:p>
                  </a:txBody>
                  <a:tcPr marL="98027" marR="98027" marT="49017" marB="49017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K</a:t>
                      </a:r>
                      <a:endParaRPr lang="cs-CZ" sz="2800" dirty="0"/>
                    </a:p>
                  </a:txBody>
                  <a:tcPr marL="98027" marR="98027" marT="49017" marB="49017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Ř</a:t>
                      </a:r>
                      <a:endParaRPr lang="cs-CZ" sz="2800" dirty="0"/>
                    </a:p>
                  </a:txBody>
                  <a:tcPr marL="98027" marR="98027" marT="49017" marB="49017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O</a:t>
                      </a:r>
                      <a:endParaRPr lang="cs-CZ" sz="2800" dirty="0"/>
                    </a:p>
                  </a:txBody>
                  <a:tcPr marL="98027" marR="98027" marT="49017" marB="49017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K</a:t>
                      </a:r>
                      <a:endParaRPr lang="cs-CZ" sz="2800" dirty="0"/>
                    </a:p>
                  </a:txBody>
                  <a:tcPr marL="98027" marR="98027" marT="49017" marB="49017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O</a:t>
                      </a:r>
                      <a:endParaRPr lang="cs-CZ" sz="2800" dirty="0"/>
                    </a:p>
                  </a:txBody>
                  <a:tcPr marL="98027" marR="98027" marT="49017" marB="49017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S</a:t>
                      </a:r>
                      <a:endParaRPr lang="cs-CZ" sz="2800" dirty="0"/>
                    </a:p>
                  </a:txBody>
                  <a:tcPr marL="98027" marR="98027" marT="49017" marB="49017"/>
                </a:tc>
              </a:tr>
              <a:tr h="735429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K</a:t>
                      </a:r>
                      <a:endParaRPr lang="cs-CZ" sz="2800" dirty="0"/>
                    </a:p>
                  </a:txBody>
                  <a:tcPr marL="98027" marR="98027" marT="49017" marB="49017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O</a:t>
                      </a:r>
                      <a:endParaRPr lang="cs-CZ" sz="2800" dirty="0"/>
                    </a:p>
                  </a:txBody>
                  <a:tcPr marL="98027" marR="98027" marT="49017" marB="49017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S</a:t>
                      </a:r>
                      <a:endParaRPr lang="cs-CZ" sz="2800" dirty="0"/>
                    </a:p>
                  </a:txBody>
                  <a:tcPr marL="98027" marR="98027" marT="49017" marB="49017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T</a:t>
                      </a:r>
                      <a:endParaRPr lang="cs-CZ" sz="2800" dirty="0"/>
                    </a:p>
                  </a:txBody>
                  <a:tcPr marL="98027" marR="98027" marT="49017" marB="49017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A</a:t>
                      </a:r>
                      <a:endParaRPr lang="cs-CZ" sz="2800" dirty="0"/>
                    </a:p>
                  </a:txBody>
                  <a:tcPr marL="98027" marR="98027" marT="49017" marB="49017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Ě</a:t>
                      </a:r>
                      <a:endParaRPr lang="cs-CZ" sz="2800" dirty="0"/>
                    </a:p>
                  </a:txBody>
                  <a:tcPr marL="98027" marR="98027" marT="49017" marB="49017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A</a:t>
                      </a:r>
                      <a:endParaRPr lang="cs-CZ" sz="2800" dirty="0"/>
                    </a:p>
                  </a:txBody>
                  <a:tcPr marL="98027" marR="98027" marT="49017" marB="49017"/>
                </a:tc>
              </a:tr>
              <a:tr h="735429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U</a:t>
                      </a:r>
                      <a:endParaRPr lang="cs-CZ" sz="2800" dirty="0"/>
                    </a:p>
                  </a:txBody>
                  <a:tcPr marL="98027" marR="98027" marT="49017" marB="49017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R</a:t>
                      </a:r>
                      <a:endParaRPr lang="cs-CZ" sz="2800" dirty="0"/>
                    </a:p>
                  </a:txBody>
                  <a:tcPr marL="98027" marR="98027" marT="49017" marB="49017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U</a:t>
                      </a:r>
                      <a:endParaRPr lang="cs-CZ" sz="2800" dirty="0"/>
                    </a:p>
                  </a:txBody>
                  <a:tcPr marL="98027" marR="98027" marT="49017" marB="49017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L</a:t>
                      </a:r>
                      <a:endParaRPr lang="cs-CZ" sz="2800" dirty="0"/>
                    </a:p>
                  </a:txBody>
                  <a:tcPr marL="98027" marR="98027" marT="49017" marB="49017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D</a:t>
                      </a:r>
                      <a:endParaRPr lang="cs-CZ" sz="2800" dirty="0"/>
                    </a:p>
                  </a:txBody>
                  <a:tcPr marL="98027" marR="98027" marT="49017" marB="49017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Š</a:t>
                      </a:r>
                      <a:endParaRPr lang="cs-CZ" sz="2800" dirty="0"/>
                    </a:p>
                  </a:txBody>
                  <a:tcPr marL="98027" marR="98027" marT="49017" marB="49017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K</a:t>
                      </a:r>
                      <a:endParaRPr lang="cs-CZ" sz="2800" dirty="0"/>
                    </a:p>
                  </a:txBody>
                  <a:tcPr marL="98027" marR="98027" marT="49017" marB="49017"/>
                </a:tc>
              </a:tr>
              <a:tr h="735429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K</a:t>
                      </a:r>
                      <a:endParaRPr lang="cs-CZ" sz="2800" dirty="0"/>
                    </a:p>
                  </a:txBody>
                  <a:tcPr marL="98027" marR="98027" marT="49017" marB="49017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T</a:t>
                      </a:r>
                      <a:endParaRPr lang="cs-CZ" sz="2800" dirty="0"/>
                    </a:p>
                  </a:txBody>
                  <a:tcPr marL="98027" marR="98027" marT="49017" marB="49017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E</a:t>
                      </a:r>
                      <a:endParaRPr lang="cs-CZ" sz="2800" dirty="0"/>
                    </a:p>
                  </a:txBody>
                  <a:tcPr marL="98027" marR="98027" marT="49017" marB="49017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Z</a:t>
                      </a:r>
                      <a:endParaRPr lang="cs-CZ" sz="2800" dirty="0"/>
                    </a:p>
                  </a:txBody>
                  <a:tcPr marL="98027" marR="98027" marT="49017" marB="49017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J</a:t>
                      </a:r>
                      <a:endParaRPr lang="cs-CZ" sz="2800" dirty="0"/>
                    </a:p>
                  </a:txBody>
                  <a:tcPr marL="98027" marR="98027" marT="49017" marB="49017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N</a:t>
                      </a:r>
                      <a:endParaRPr lang="cs-CZ" sz="2800" dirty="0"/>
                    </a:p>
                  </a:txBody>
                  <a:tcPr marL="98027" marR="98027" marT="49017" marB="49017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C</a:t>
                      </a:r>
                      <a:endParaRPr lang="cs-CZ" sz="2800" dirty="0"/>
                    </a:p>
                  </a:txBody>
                  <a:tcPr marL="98027" marR="98027" marT="49017" marB="49017"/>
                </a:tc>
              </a:tr>
              <a:tr h="735429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S</a:t>
                      </a:r>
                      <a:endParaRPr lang="cs-CZ" sz="2800" dirty="0"/>
                    </a:p>
                  </a:txBody>
                  <a:tcPr marL="98027" marR="98027" marT="49017" marB="49017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T</a:t>
                      </a:r>
                      <a:endParaRPr lang="cs-CZ" sz="2800" dirty="0"/>
                    </a:p>
                  </a:txBody>
                  <a:tcPr marL="98027" marR="98027" marT="49017" marB="49017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E</a:t>
                      </a:r>
                      <a:endParaRPr lang="cs-CZ" sz="2800" dirty="0"/>
                    </a:p>
                  </a:txBody>
                  <a:tcPr marL="98027" marR="98027" marT="49017" marB="49017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K</a:t>
                      </a:r>
                      <a:endParaRPr lang="cs-CZ" sz="2800" dirty="0"/>
                    </a:p>
                  </a:txBody>
                  <a:tcPr marL="98027" marR="98027" marT="49017" marB="49017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O</a:t>
                      </a:r>
                      <a:endParaRPr lang="cs-CZ" sz="2800" dirty="0"/>
                    </a:p>
                  </a:txBody>
                  <a:tcPr marL="98027" marR="98027" marT="49017" marB="49017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L</a:t>
                      </a:r>
                      <a:endParaRPr lang="cs-CZ" sz="2800" dirty="0"/>
                    </a:p>
                  </a:txBody>
                  <a:tcPr marL="98027" marR="98027" marT="49017" marB="49017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E</a:t>
                      </a:r>
                      <a:endParaRPr lang="cs-CZ" sz="2800" dirty="0"/>
                    </a:p>
                  </a:txBody>
                  <a:tcPr marL="98027" marR="98027" marT="49017" marB="49017"/>
                </a:tc>
              </a:tr>
              <a:tr h="735429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Í</a:t>
                      </a:r>
                      <a:endParaRPr lang="cs-CZ" sz="2800" dirty="0"/>
                    </a:p>
                  </a:txBody>
                  <a:tcPr marL="98027" marR="98027" marT="49017" marB="49017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B</a:t>
                      </a:r>
                      <a:endParaRPr lang="cs-CZ" sz="2800" dirty="0"/>
                    </a:p>
                  </a:txBody>
                  <a:tcPr marL="98027" marR="98027" marT="49017" marB="49017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Á</a:t>
                      </a:r>
                      <a:endParaRPr lang="cs-CZ" sz="2800" dirty="0"/>
                    </a:p>
                  </a:txBody>
                  <a:tcPr marL="98027" marR="98027" marT="49017" marB="49017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R</a:t>
                      </a:r>
                      <a:endParaRPr lang="cs-CZ" sz="2800" dirty="0"/>
                    </a:p>
                  </a:txBody>
                  <a:tcPr marL="98027" marR="98027" marT="49017" marB="49017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!</a:t>
                      </a:r>
                      <a:endParaRPr lang="cs-CZ" sz="2800" dirty="0"/>
                    </a:p>
                  </a:txBody>
                  <a:tcPr marL="98027" marR="98027" marT="49017" marB="49017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V</a:t>
                      </a:r>
                      <a:endParaRPr lang="cs-CZ" sz="2800" dirty="0"/>
                    </a:p>
                  </a:txBody>
                  <a:tcPr marL="98027" marR="98027" marT="49017" marB="49017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P</a:t>
                      </a:r>
                      <a:endParaRPr lang="cs-CZ" sz="2800" dirty="0"/>
                    </a:p>
                  </a:txBody>
                  <a:tcPr marL="98027" marR="98027" marT="49017" marB="49017"/>
                </a:tc>
              </a:tr>
              <a:tr h="772002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L</a:t>
                      </a:r>
                      <a:endParaRPr lang="cs-CZ" sz="2800" dirty="0"/>
                    </a:p>
                  </a:txBody>
                  <a:tcPr marL="98027" marR="98027" marT="49017" marB="49017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E</a:t>
                      </a:r>
                      <a:endParaRPr lang="cs-CZ" sz="2800" dirty="0"/>
                    </a:p>
                  </a:txBody>
                  <a:tcPr marL="98027" marR="98027" marT="49017" marB="49017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D</a:t>
                      </a:r>
                      <a:endParaRPr lang="cs-CZ" sz="2800" dirty="0"/>
                    </a:p>
                  </a:txBody>
                  <a:tcPr marL="98027" marR="98027" marT="49017" marB="49017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N</a:t>
                      </a:r>
                      <a:endParaRPr lang="cs-CZ" sz="2800" dirty="0"/>
                    </a:p>
                  </a:txBody>
                  <a:tcPr marL="98027" marR="98027" marT="49017" marB="49017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I</a:t>
                      </a:r>
                      <a:endParaRPr lang="cs-CZ" sz="2800" dirty="0"/>
                    </a:p>
                  </a:txBody>
                  <a:tcPr marL="98027" marR="98027" marT="49017" marB="49017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C</a:t>
                      </a:r>
                      <a:endParaRPr lang="cs-CZ" sz="2800" dirty="0"/>
                    </a:p>
                  </a:txBody>
                  <a:tcPr marL="98027" marR="98027" marT="49017" marB="49017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E</a:t>
                      </a:r>
                      <a:endParaRPr lang="cs-CZ" sz="2800" dirty="0"/>
                    </a:p>
                  </a:txBody>
                  <a:tcPr marL="98027" marR="98027" marT="49017" marB="49017"/>
                </a:tc>
              </a:tr>
            </a:tbl>
          </a:graphicData>
        </a:graphic>
      </p:graphicFrame>
      <p:cxnSp>
        <p:nvCxnSpPr>
          <p:cNvPr id="5" name="Přímá spojnice 4"/>
          <p:cNvCxnSpPr/>
          <p:nvPr/>
        </p:nvCxnSpPr>
        <p:spPr>
          <a:xfrm>
            <a:off x="2051720" y="1196752"/>
            <a:ext cx="3744416" cy="38164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H="1">
            <a:off x="3491880" y="1196752"/>
            <a:ext cx="23042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2843808" y="1196752"/>
            <a:ext cx="3672408" cy="36724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2051720" y="1988840"/>
            <a:ext cx="0" cy="23042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>
            <a:off x="2051720" y="4869160"/>
            <a:ext cx="22322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907704" y="5589240"/>
            <a:ext cx="46085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V="1">
            <a:off x="6516216" y="1844824"/>
            <a:ext cx="0" cy="30243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2051720" y="1988840"/>
            <a:ext cx="22322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H="1">
            <a:off x="2843808" y="4149080"/>
            <a:ext cx="29523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Šestiúhelník 22"/>
          <p:cNvSpPr/>
          <p:nvPr/>
        </p:nvSpPr>
        <p:spPr>
          <a:xfrm>
            <a:off x="4680012" y="1700808"/>
            <a:ext cx="684076" cy="648072"/>
          </a:xfrm>
          <a:prstGeom prst="hexagon">
            <a:avLst/>
          </a:prstGeom>
          <a:noFill/>
          <a:ln>
            <a:solidFill>
              <a:srgbClr val="FF0000">
                <a:alpha val="8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4" name="Šestiúhelník 23"/>
          <p:cNvSpPr/>
          <p:nvPr/>
        </p:nvSpPr>
        <p:spPr>
          <a:xfrm>
            <a:off x="2430729" y="872716"/>
            <a:ext cx="684076" cy="648072"/>
          </a:xfrm>
          <a:prstGeom prst="hexagon">
            <a:avLst/>
          </a:prstGeom>
          <a:noFill/>
          <a:ln>
            <a:solidFill>
              <a:srgbClr val="FF0000">
                <a:alpha val="8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5" name="Šestiúhelník 24"/>
          <p:cNvSpPr/>
          <p:nvPr/>
        </p:nvSpPr>
        <p:spPr>
          <a:xfrm>
            <a:off x="2483768" y="2444940"/>
            <a:ext cx="684076" cy="648072"/>
          </a:xfrm>
          <a:prstGeom prst="hexagon">
            <a:avLst/>
          </a:prstGeom>
          <a:noFill/>
          <a:ln>
            <a:solidFill>
              <a:srgbClr val="FF0000">
                <a:alpha val="8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6" name="Šestiúhelník 25"/>
          <p:cNvSpPr/>
          <p:nvPr/>
        </p:nvSpPr>
        <p:spPr>
          <a:xfrm>
            <a:off x="3941930" y="2406200"/>
            <a:ext cx="684076" cy="648072"/>
          </a:xfrm>
          <a:prstGeom prst="hexagon">
            <a:avLst/>
          </a:prstGeom>
          <a:noFill/>
          <a:ln>
            <a:solidFill>
              <a:srgbClr val="FF0000">
                <a:alpha val="8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7" name="Šestiúhelník 26"/>
          <p:cNvSpPr/>
          <p:nvPr/>
        </p:nvSpPr>
        <p:spPr>
          <a:xfrm>
            <a:off x="5461070" y="2372098"/>
            <a:ext cx="684076" cy="648072"/>
          </a:xfrm>
          <a:prstGeom prst="hexagon">
            <a:avLst/>
          </a:prstGeom>
          <a:noFill/>
          <a:ln>
            <a:solidFill>
              <a:srgbClr val="FF0000">
                <a:alpha val="8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8" name="Šestiúhelník 27"/>
          <p:cNvSpPr/>
          <p:nvPr/>
        </p:nvSpPr>
        <p:spPr>
          <a:xfrm>
            <a:off x="2483768" y="3140968"/>
            <a:ext cx="684076" cy="648072"/>
          </a:xfrm>
          <a:prstGeom prst="hexagon">
            <a:avLst/>
          </a:prstGeom>
          <a:noFill/>
          <a:ln>
            <a:solidFill>
              <a:srgbClr val="FF0000">
                <a:alpha val="8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9" name="Šestiúhelník 28"/>
          <p:cNvSpPr/>
          <p:nvPr/>
        </p:nvSpPr>
        <p:spPr>
          <a:xfrm>
            <a:off x="3257854" y="3140968"/>
            <a:ext cx="684076" cy="648072"/>
          </a:xfrm>
          <a:prstGeom prst="hexagon">
            <a:avLst/>
          </a:prstGeom>
          <a:noFill/>
          <a:ln>
            <a:solidFill>
              <a:srgbClr val="FF0000">
                <a:alpha val="8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30" name="Šestiúhelník 29"/>
          <p:cNvSpPr/>
          <p:nvPr/>
        </p:nvSpPr>
        <p:spPr>
          <a:xfrm>
            <a:off x="4654682" y="3140968"/>
            <a:ext cx="684076" cy="648072"/>
          </a:xfrm>
          <a:prstGeom prst="hexagon">
            <a:avLst/>
          </a:prstGeom>
          <a:noFill/>
          <a:ln>
            <a:solidFill>
              <a:srgbClr val="FF0000">
                <a:alpha val="8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31" name="Šestiúhelník 30"/>
          <p:cNvSpPr/>
          <p:nvPr/>
        </p:nvSpPr>
        <p:spPr>
          <a:xfrm>
            <a:off x="5461070" y="3140968"/>
            <a:ext cx="684076" cy="648072"/>
          </a:xfrm>
          <a:prstGeom prst="hexagon">
            <a:avLst/>
          </a:prstGeom>
          <a:noFill/>
          <a:ln>
            <a:solidFill>
              <a:srgbClr val="FF0000">
                <a:alpha val="8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32" name="Šestiúhelník 31"/>
          <p:cNvSpPr/>
          <p:nvPr/>
        </p:nvSpPr>
        <p:spPr>
          <a:xfrm>
            <a:off x="4644008" y="4545124"/>
            <a:ext cx="684076" cy="648072"/>
          </a:xfrm>
          <a:prstGeom prst="hexagon">
            <a:avLst/>
          </a:prstGeom>
          <a:noFill/>
          <a:ln>
            <a:solidFill>
              <a:srgbClr val="FF0000">
                <a:alpha val="8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33" name="Nadpis 32"/>
          <p:cNvSpPr>
            <a:spLocks noGrp="1"/>
          </p:cNvSpPr>
          <p:nvPr>
            <p:ph type="title"/>
          </p:nvPr>
        </p:nvSpPr>
        <p:spPr>
          <a:xfrm>
            <a:off x="1365312" y="0"/>
            <a:ext cx="6629400" cy="1143000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Najdi v </a:t>
            </a:r>
            <a:r>
              <a:rPr lang="cs-CZ" sz="2800" b="1" dirty="0" err="1" smtClean="0"/>
              <a:t>osmisměrce</a:t>
            </a:r>
            <a:r>
              <a:rPr lang="cs-CZ" sz="2800" b="1" dirty="0" smtClean="0"/>
              <a:t> 9 hradů a zámků.</a:t>
            </a:r>
            <a:endParaRPr lang="cs-CZ" sz="2800" b="1" dirty="0"/>
          </a:p>
        </p:txBody>
      </p:sp>
      <p:pic>
        <p:nvPicPr>
          <p:cNvPr id="1026" name="Picture 2" descr="C:\Users\Andrea\AppData\Local\Microsoft\Windows\Temporary Internet Files\Content.IE5\HWMI5TK6\MC9004151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8106" y="5193196"/>
            <a:ext cx="2056646" cy="1689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7071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0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5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0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5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0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5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0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5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0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5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9712" y="116632"/>
            <a:ext cx="6629400" cy="1143000"/>
          </a:xfrm>
        </p:spPr>
        <p:txBody>
          <a:bodyPr/>
          <a:lstStyle/>
          <a:p>
            <a:r>
              <a:rPr lang="cs-CZ" dirty="0" smtClean="0"/>
              <a:t>Karlštejn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9603" y="1162716"/>
            <a:ext cx="7962837" cy="54346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48711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116632"/>
            <a:ext cx="6629400" cy="1143000"/>
          </a:xfr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88640"/>
            <a:ext cx="8568952" cy="6678524"/>
          </a:xfrm>
        </p:spPr>
        <p:txBody>
          <a:bodyPr>
            <a:normAutofit fontScale="77500" lnSpcReduction="20000"/>
          </a:bodyPr>
          <a:lstStyle/>
          <a:p>
            <a:pPr marL="266700" indent="-266700" fontAlgn="base">
              <a:spcAft>
                <a:spcPct val="0"/>
              </a:spcAft>
              <a:buFont typeface="Arial" pitchFamily="34" charset="0"/>
              <a:buChar char="•"/>
            </a:pPr>
            <a:r>
              <a:rPr lang="fr-FR" dirty="0">
                <a:solidFill>
                  <a:srgbClr val="002060"/>
                </a:solidFill>
                <a:latin typeface="Arial" charset="0"/>
                <a:hlinkClick r:id="rId2"/>
              </a:rPr>
              <a:t>http://commons.wikimedia.org/wiki</a:t>
            </a:r>
            <a:r>
              <a:rPr lang="cs-CZ" dirty="0">
                <a:solidFill>
                  <a:srgbClr val="002060"/>
                </a:solidFill>
                <a:latin typeface="Arial" charset="0"/>
              </a:rPr>
              <a:t> - otevřená </a:t>
            </a:r>
            <a:r>
              <a:rPr lang="cs-CZ" dirty="0" smtClean="0">
                <a:solidFill>
                  <a:srgbClr val="002060"/>
                </a:solidFill>
                <a:latin typeface="Arial" charset="0"/>
              </a:rPr>
              <a:t>galerie</a:t>
            </a:r>
          </a:p>
          <a:p>
            <a:pPr marL="266700" indent="-266700" fontAlgn="base">
              <a:spcAft>
                <a:spcPct val="0"/>
              </a:spcAft>
              <a:buFont typeface="Arial" pitchFamily="34" charset="0"/>
              <a:buChar char="•"/>
            </a:pPr>
            <a:r>
              <a:rPr lang="cs-CZ" dirty="0">
                <a:solidFill>
                  <a:srgbClr val="002060"/>
                </a:solidFill>
                <a:latin typeface="Arial" charset="0"/>
                <a:hlinkClick r:id="rId3"/>
              </a:rPr>
              <a:t>http://</a:t>
            </a:r>
            <a:r>
              <a:rPr lang="cs-CZ" dirty="0" smtClean="0">
                <a:solidFill>
                  <a:srgbClr val="002060"/>
                </a:solidFill>
                <a:latin typeface="Arial" charset="0"/>
                <a:hlinkClick r:id="rId3"/>
              </a:rPr>
              <a:t>upload.wikimedia.org/wikipedia/commons/d/d6/P%C3%A1lava%2C_norr.jpg</a:t>
            </a:r>
            <a:endParaRPr lang="cs-CZ" dirty="0" smtClean="0">
              <a:solidFill>
                <a:srgbClr val="002060"/>
              </a:solidFill>
              <a:latin typeface="Arial" charset="0"/>
            </a:endParaRPr>
          </a:p>
          <a:p>
            <a:pPr marL="266700" indent="-266700" fontAlgn="base">
              <a:spcAft>
                <a:spcPct val="0"/>
              </a:spcAft>
              <a:buFont typeface="Arial" pitchFamily="34" charset="0"/>
              <a:buChar char="•"/>
            </a:pPr>
            <a:r>
              <a:rPr lang="cs-CZ" dirty="0">
                <a:solidFill>
                  <a:srgbClr val="002060"/>
                </a:solidFill>
                <a:latin typeface="Arial" charset="0"/>
                <a:hlinkClick r:id="rId4"/>
              </a:rPr>
              <a:t>http://</a:t>
            </a:r>
            <a:r>
              <a:rPr lang="cs-CZ" dirty="0" smtClean="0">
                <a:solidFill>
                  <a:srgbClr val="002060"/>
                </a:solidFill>
                <a:latin typeface="Arial" charset="0"/>
                <a:hlinkClick r:id="rId4"/>
              </a:rPr>
              <a:t>upload.wikimedia.org/wikipedia/commons/thumb/d/dc/Trosky001.jpg/800px-Trosky001.jpg</a:t>
            </a:r>
            <a:endParaRPr lang="cs-CZ" dirty="0" smtClean="0">
              <a:solidFill>
                <a:srgbClr val="002060"/>
              </a:solidFill>
              <a:latin typeface="Arial" charset="0"/>
            </a:endParaRPr>
          </a:p>
          <a:p>
            <a:pPr marL="266700" indent="-266700" fontAlgn="base">
              <a:spcAft>
                <a:spcPct val="0"/>
              </a:spcAft>
              <a:buFont typeface="Arial" pitchFamily="34" charset="0"/>
              <a:buChar char="•"/>
            </a:pPr>
            <a:r>
              <a:rPr lang="cs-CZ" dirty="0">
                <a:solidFill>
                  <a:srgbClr val="002060"/>
                </a:solidFill>
                <a:latin typeface="Arial" charset="0"/>
              </a:rPr>
              <a:t>http://upload.wikimedia.org/wikipedia/commons/thumb/e/e5/Hrad_Bouzov_%28Bouzov%29%2C_Bouzov.JPG/800px-Hrad_Bouzov_%28Bouzov%29%2C_Bouzov.JPG</a:t>
            </a:r>
            <a:endParaRPr lang="cs-CZ" dirty="0" smtClean="0">
              <a:solidFill>
                <a:srgbClr val="002060"/>
              </a:solidFill>
              <a:latin typeface="Arial" charset="0"/>
            </a:endParaRPr>
          </a:p>
          <a:p>
            <a:pPr marL="266700" indent="-266700" fontAlgn="base">
              <a:spcAft>
                <a:spcPct val="0"/>
              </a:spcAft>
              <a:buFont typeface="Arial" pitchFamily="34" charset="0"/>
              <a:buChar char="•"/>
            </a:pPr>
            <a:r>
              <a:rPr lang="cs-CZ" dirty="0">
                <a:solidFill>
                  <a:srgbClr val="002060"/>
                </a:solidFill>
                <a:latin typeface="Arial" charset="0"/>
                <a:hlinkClick r:id="rId5"/>
              </a:rPr>
              <a:t>http://</a:t>
            </a:r>
            <a:r>
              <a:rPr lang="cs-CZ" dirty="0" smtClean="0">
                <a:solidFill>
                  <a:srgbClr val="002060"/>
                </a:solidFill>
                <a:latin typeface="Arial" charset="0"/>
                <a:hlinkClick r:id="rId5"/>
              </a:rPr>
              <a:t>upload.wikimedia.org/wikipedia/commons/thumb/3/3f/Jested.jpg/800px-Jested.jpg</a:t>
            </a:r>
            <a:endParaRPr lang="cs-CZ" dirty="0" smtClean="0">
              <a:solidFill>
                <a:srgbClr val="002060"/>
              </a:solidFill>
              <a:latin typeface="Arial" charset="0"/>
            </a:endParaRPr>
          </a:p>
          <a:p>
            <a:pPr marL="266700" indent="-266700" fontAlgn="base">
              <a:spcAft>
                <a:spcPct val="0"/>
              </a:spcAft>
              <a:buFont typeface="Arial" pitchFamily="34" charset="0"/>
              <a:buChar char="•"/>
            </a:pPr>
            <a:r>
              <a:rPr lang="cs-CZ" dirty="0">
                <a:solidFill>
                  <a:srgbClr val="002060"/>
                </a:solidFill>
                <a:latin typeface="Arial" charset="0"/>
                <a:hlinkClick r:id="rId6"/>
              </a:rPr>
              <a:t>http://</a:t>
            </a:r>
            <a:r>
              <a:rPr lang="cs-CZ" dirty="0" smtClean="0">
                <a:solidFill>
                  <a:srgbClr val="002060"/>
                </a:solidFill>
                <a:latin typeface="Arial" charset="0"/>
                <a:hlinkClick r:id="rId6"/>
              </a:rPr>
              <a:t>upload.wikimedia.org/wikipedia/commons/thumb/1/15/Karl%C5%A1tejn.JPG/800px-Karl%C5%A1tejn.JPG</a:t>
            </a:r>
            <a:endParaRPr lang="cs-CZ" dirty="0" smtClean="0">
              <a:solidFill>
                <a:srgbClr val="002060"/>
              </a:solidFill>
              <a:latin typeface="Arial" charset="0"/>
            </a:endParaRPr>
          </a:p>
          <a:p>
            <a:pPr marL="266700" indent="-266700" fontAlgn="base">
              <a:spcAft>
                <a:spcPct val="0"/>
              </a:spcAft>
              <a:buFont typeface="Arial" pitchFamily="34" charset="0"/>
              <a:buChar char="•"/>
            </a:pPr>
            <a:r>
              <a:rPr lang="cs-CZ" dirty="0">
                <a:solidFill>
                  <a:srgbClr val="002060"/>
                </a:solidFill>
                <a:latin typeface="Arial" charset="0"/>
              </a:rPr>
              <a:t>http://upload.wikimedia.org/wikipedia/commons/thumb/0/0d/Hrad_Kost.jpg/800px-Hrad_Kost.jpg</a:t>
            </a:r>
            <a:endParaRPr lang="cs-CZ" dirty="0">
              <a:solidFill>
                <a:srgbClr val="002060"/>
              </a:solidFill>
              <a:latin typeface="Arial" charset="0"/>
            </a:endParaRPr>
          </a:p>
          <a:p>
            <a:pPr marL="266700" indent="-266700" fontAlgn="base">
              <a:spcAft>
                <a:spcPct val="0"/>
              </a:spcAft>
              <a:buFont typeface="Arial" pitchFamily="34" charset="0"/>
              <a:buChar char="•"/>
            </a:pPr>
            <a:r>
              <a:rPr lang="cs-CZ" dirty="0">
                <a:solidFill>
                  <a:srgbClr val="002060"/>
                </a:solidFill>
                <a:hlinkClick r:id="rId7"/>
              </a:rPr>
              <a:t>http://office.microsoft.com</a:t>
            </a:r>
            <a:r>
              <a:rPr lang="cs-CZ" dirty="0">
                <a:solidFill>
                  <a:srgbClr val="002060"/>
                </a:solidFill>
              </a:rPr>
              <a:t> - </a:t>
            </a:r>
            <a:r>
              <a:rPr lang="cs-CZ" dirty="0">
                <a:solidFill>
                  <a:prstClr val="black"/>
                </a:solidFill>
                <a:latin typeface="Arial" charset="0"/>
              </a:rPr>
              <a:t>otevřená galerie</a:t>
            </a:r>
          </a:p>
          <a:p>
            <a:r>
              <a:rPr lang="cs-CZ" dirty="0"/>
              <a:t>vlastní fotografie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Bubbles">
      <a:majorFont>
        <a:latin typeface="Impact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mic Sans M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Bubb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85000"/>
                <a:satMod val="150000"/>
              </a:schemeClr>
            </a:gs>
            <a:gs pos="35000">
              <a:schemeClr val="phClr">
                <a:tint val="70000"/>
                <a:shade val="90000"/>
                <a:alpha val="85000"/>
                <a:satMod val="200000"/>
              </a:schemeClr>
            </a:gs>
            <a:gs pos="100000">
              <a:schemeClr val="phClr">
                <a:tint val="90000"/>
                <a:shade val="100000"/>
                <a:alpha val="85000"/>
                <a:satMod val="250000"/>
              </a:schemeClr>
            </a:gs>
          </a:gsLst>
          <a:lin ang="0" scaled="1"/>
        </a:gradFill>
        <a:gradFill rotWithShape="1">
          <a:gsLst>
            <a:gs pos="0">
              <a:schemeClr val="phClr">
                <a:shade val="40000"/>
                <a:satMod val="115000"/>
              </a:schemeClr>
            </a:gs>
            <a:gs pos="80000">
              <a:schemeClr val="phClr">
                <a:shade val="90000"/>
                <a:satMod val="130000"/>
              </a:schemeClr>
            </a:gs>
            <a:gs pos="100000">
              <a:schemeClr val="phClr">
                <a:shade val="100000"/>
                <a:satMod val="150000"/>
              </a:schemeClr>
            </a:gs>
          </a:gsLst>
          <a:lin ang="7800000" scaled="0"/>
        </a:gradFill>
      </a:fillStyleLst>
      <a:lnStyleLst>
        <a:ln w="254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4450" cap="flat" cmpd="sng" algn="ctr">
          <a:solidFill>
            <a:schemeClr val="phClr">
              <a:alpha val="80000"/>
              <a:satMod val="110000"/>
            </a:schemeClr>
          </a:solidFill>
          <a:prstDash val="solid"/>
        </a:ln>
        <a:ln w="63500" cap="flat" cmpd="sng" algn="ctr">
          <a:solidFill>
            <a:schemeClr val="phClr">
              <a:alpha val="80000"/>
              <a:satMod val="115000"/>
            </a:schemeClr>
          </a:solidFill>
          <a:prstDash val="solid"/>
        </a:ln>
      </a:lnStyleLst>
      <a:effectStyleLst>
        <a:effectStyle>
          <a:effectLst>
            <a:innerShdw blurRad="50800" dist="25400" dir="13500000">
              <a:srgbClr val="FFFFFF">
                <a:alpha val="75000"/>
              </a:srgbClr>
            </a:innerShdw>
          </a:effectLst>
        </a:effectStyle>
        <a:effectStyle>
          <a:effectLst>
            <a:innerShdw blurRad="76200" dist="25400" dir="13500000">
              <a:srgbClr val="FFFFFF">
                <a:alpha val="75000"/>
              </a:srgbClr>
            </a:innerShdw>
            <a:reflection blurRad="63500" stA="35000" endPos="35000" dist="12700" dir="5400000" sy="-100000" rotWithShape="0"/>
          </a:effectLst>
        </a:effectStyle>
        <a:effectStyle>
          <a:effectLst>
            <a:reflection blurRad="63500" stA="35000" endPos="35000" dist="12700" dir="5400000" sy="-100000" rotWithShape="0"/>
          </a:effectLst>
          <a:scene3d>
            <a:camera prst="orthographicFront">
              <a:rot lat="0" lon="0" rev="0"/>
            </a:camera>
            <a:lightRig rig="balanced" dir="bl">
              <a:rot lat="0" lon="0" rev="7800000"/>
            </a:lightRig>
          </a:scene3d>
          <a:sp3d prstMaterial="translucentPowder">
            <a:bevelT h="50800"/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shade val="80000"/>
                <a:satMod val="125000"/>
              </a:schemeClr>
            </a:gs>
            <a:gs pos="100000">
              <a:schemeClr val="phClr">
                <a:tint val="100000"/>
                <a:satMod val="125000"/>
                <a:lumOff val="40000"/>
                <a:lumMod val="100000"/>
              </a:schemeClr>
            </a:gs>
          </a:gsLst>
          <a:lin ang="7800000" scaled="1"/>
        </a:gradFill>
        <a:gradFill rotWithShape="1">
          <a:gsLst>
            <a:gs pos="0">
              <a:schemeClr val="phClr">
                <a:shade val="95000"/>
                <a:lumMod val="95000"/>
              </a:schemeClr>
            </a:gs>
            <a:gs pos="60000">
              <a:schemeClr val="phClr">
                <a:satMod val="125000"/>
                <a:lumOff val="10000"/>
                <a:lumMod val="100000"/>
              </a:schemeClr>
            </a:gs>
            <a:gs pos="100000">
              <a:schemeClr val="phClr">
                <a:shade val="95000"/>
                <a:satMod val="135000"/>
                <a:lumOff val="50000"/>
                <a:lumMod val="100000"/>
              </a:schemeClr>
            </a:gs>
          </a:gsLst>
          <a:lin ang="0" scaled="1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Bubliny</Template>
  <TotalTime>807</TotalTime>
  <Words>189</Words>
  <Application>Microsoft Office PowerPoint</Application>
  <PresentationFormat>Předvádění na obrazovce (4:3)</PresentationFormat>
  <Paragraphs>90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1</vt:lpstr>
      <vt:lpstr>Prezentace aplikace PowerPoint</vt:lpstr>
      <vt:lpstr>Anotace</vt:lpstr>
      <vt:lpstr>Spoj správně</vt:lpstr>
      <vt:lpstr>Spoj správně</vt:lpstr>
      <vt:lpstr>Spoj správně</vt:lpstr>
      <vt:lpstr>Spoj správně</vt:lpstr>
      <vt:lpstr>Prezentace aplikace PowerPoint</vt:lpstr>
      <vt:lpstr>Najdi v osmisměrce 9 hradů a zámků.</vt:lpstr>
      <vt:lpstr>Karlštejn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Andrea</cp:lastModifiedBy>
  <cp:revision>79</cp:revision>
  <dcterms:created xsi:type="dcterms:W3CDTF">2011-08-21T15:31:45Z</dcterms:created>
  <dcterms:modified xsi:type="dcterms:W3CDTF">2013-10-24T16:36:51Z</dcterms:modified>
</cp:coreProperties>
</file>