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9" r:id="rId4"/>
    <p:sldId id="263" r:id="rId5"/>
    <p:sldId id="260" r:id="rId6"/>
    <p:sldId id="261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VY_32_INOVACE_1A_01_Město</a:t>
          </a:r>
          <a:r>
            <a:rPr lang="cs-CZ" dirty="0" smtClean="0"/>
            <a:t>, venkov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/>
            <a:t>: </a:t>
          </a:r>
          <a:r>
            <a:rPr lang="cs-CZ" sz="1800" kern="1200" smtClean="0"/>
            <a:t>Andrea Kolářová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VY_32_INOVACE_1A_01_Město</a:t>
          </a:r>
          <a:r>
            <a:rPr lang="cs-CZ" sz="1800" kern="1200" dirty="0" smtClean="0"/>
            <a:t>, venkov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3.třída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11" Type="http://schemas.openxmlformats.org/officeDocument/2006/relationships/image" Target="../media/image25.png"/><Relationship Id="rId5" Type="http://schemas.openxmlformats.org/officeDocument/2006/relationships/image" Target="../media/image1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833094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této prezentaci by měli žáci nejdříve samostatně přemýšlet nad obrázky o rozdílech mezi vesnicí a městem. Dál si základní učivo přečtou a řeší úkoly: vyškrtají špatné obrázky a kliknutím zkontrolují.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Jaké jsou rozdíly mezi městem a vesnicí?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102225" y="1535113"/>
            <a:ext cx="4041775" cy="63976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Vesnice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5" name="Picture 11" descr="C:\Users\Andrea\AppData\Local\Microsoft\Windows\Temporary Internet Files\Content.IE5\ZVG3KFS6\MC900230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5207"/>
            <a:ext cx="3758815" cy="2713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ndrea\AppData\Local\Microsoft\Windows\Temporary Internet Files\Content.IE5\R4DMUWQD\MC900183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17279"/>
            <a:ext cx="3384376" cy="338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7453" y="5575276"/>
            <a:ext cx="7719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vypadá život ve městě? Jak život na vesnici? Povídej podle obrázků.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67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Většina lidí naší země žije ve městech.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Domy zde bývají vysoké, několikaposchoďové a jsou uspořádány do ulic.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Města mají jedno nebo i více náměstí.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Na krajích měst jsou sídliště a průmyslové zóny.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Ve městech jsou školy, obchody, nemocnice, banky, divadla, kina, restaurace, nádraží…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100" name="Picture 4" descr="C:\Users\Andrea\AppData\Local\Microsoft\Windows\Temporary Internet Files\Content.IE5\ZVG3KFS6\MC9003106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0648"/>
            <a:ext cx="1808683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38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761871" cy="1152128"/>
          </a:xfrm>
        </p:spPr>
        <p:txBody>
          <a:bodyPr/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pic>
        <p:nvPicPr>
          <p:cNvPr id="2050" name="Picture 2" descr="C:\Users\Andrea\AppData\Local\Microsoft\Windows\Temporary Internet Files\Content.IE5\L1N36Z8W\MC90008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543" y="2719881"/>
            <a:ext cx="1816913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R4DMUWQD\MC9000367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180" y="3655423"/>
            <a:ext cx="1931213" cy="147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WW1TU2K2\MC900346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75" y="4686300"/>
            <a:ext cx="1562100" cy="174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ndrea\AppData\Local\Microsoft\Windows\Temporary Internet Files\Content.IE5\WW1TU2K2\MC900060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75" y="2008023"/>
            <a:ext cx="1828800" cy="94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ndrea\AppData\Local\Microsoft\Windows\Temporary Internet Files\Content.IE5\WW1TU2K2\MC900214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53124"/>
            <a:ext cx="2381061" cy="134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ndrea\AppData\Local\Microsoft\Windows\Temporary Internet Files\Content.IE5\R4DMUWQD\MC900197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002" y="3382923"/>
            <a:ext cx="1060069" cy="1009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ndrea\AppData\Local\Microsoft\Windows\Temporary Internet Files\Content.IE5\ZVG3KFS6\MC9004156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05" y="1268760"/>
            <a:ext cx="2351218" cy="177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Andrea\AppData\Local\Microsoft\Windows\Temporary Internet Files\Content.IE5\WW1TU2K2\MC9002902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04735"/>
            <a:ext cx="2306266" cy="179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Andrea\AppData\Local\Microsoft\Windows\Temporary Internet Files\Content.IE5\R4DMUWQD\MC90031134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770" y="1128736"/>
            <a:ext cx="1818742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297" y="6330112"/>
            <a:ext cx="2764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Škrtni, co do města nepatří.</a:t>
            </a:r>
            <a:endParaRPr lang="cs-CZ" dirty="0"/>
          </a:p>
        </p:txBody>
      </p:sp>
      <p:sp>
        <p:nvSpPr>
          <p:cNvPr id="7" name="Čtyřstranná šipka 6"/>
          <p:cNvSpPr/>
          <p:nvPr/>
        </p:nvSpPr>
        <p:spPr>
          <a:xfrm rot="2567619">
            <a:off x="4795346" y="750096"/>
            <a:ext cx="2244294" cy="2235601"/>
          </a:xfrm>
          <a:prstGeom prst="quadArrow">
            <a:avLst>
              <a:gd name="adj1" fmla="val 22500"/>
              <a:gd name="adj2" fmla="val 4185"/>
              <a:gd name="adj3" fmla="val 321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Čtyřstranná šipka 21"/>
          <p:cNvSpPr/>
          <p:nvPr/>
        </p:nvSpPr>
        <p:spPr>
          <a:xfrm rot="2567619">
            <a:off x="3792072" y="4049323"/>
            <a:ext cx="2244294" cy="2235601"/>
          </a:xfrm>
          <a:prstGeom prst="quadArrow">
            <a:avLst>
              <a:gd name="adj1" fmla="val 22500"/>
              <a:gd name="adj2" fmla="val 4185"/>
              <a:gd name="adj3" fmla="val 321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Čtyřstranná šipka 22"/>
          <p:cNvSpPr/>
          <p:nvPr/>
        </p:nvSpPr>
        <p:spPr>
          <a:xfrm rot="2567619">
            <a:off x="6439027" y="2856654"/>
            <a:ext cx="2244294" cy="2235601"/>
          </a:xfrm>
          <a:prstGeom prst="quadArrow">
            <a:avLst>
              <a:gd name="adj1" fmla="val 22500"/>
              <a:gd name="adj2" fmla="val 4185"/>
              <a:gd name="adj3" fmla="val 321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4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6974885" cy="1084982"/>
          </a:xfrm>
        </p:spPr>
        <p:txBody>
          <a:bodyPr/>
          <a:lstStyle/>
          <a:p>
            <a:r>
              <a:rPr lang="cs-CZ" dirty="0" smtClean="0"/>
              <a:t>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Lidé na vesnici mají blíž k přírodě.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Je tam čistší a zdravější životní prostředí.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Středem vesnice bývá náves. Lidé žijí většinou v rodinných domech se zahradou.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Lidé pracují často v zemědělství nebo za prací dojíždějí.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Lidé musí dojíždět i do obchodů, škol, nemocnic, kina, divadla…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Andrea\AppData\Local\Microsoft\Windows\Temporary Internet Files\Content.IE5\WW1TU2K2\MC90019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2551818" cy="20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a\AppData\Local\Microsoft\Windows\Temporary Internet Files\Content.IE5\ZVG3KFS6\MC900221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263" y="5373216"/>
            <a:ext cx="309227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86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Vesnice</a:t>
            </a:r>
            <a:endParaRPr lang="cs-CZ" dirty="0"/>
          </a:p>
        </p:txBody>
      </p:sp>
      <p:pic>
        <p:nvPicPr>
          <p:cNvPr id="5122" name="Picture 2" descr="C:\Users\Andrea\AppData\Local\Microsoft\Windows\Temporary Internet Files\Content.IE5\L1N36Z8W\MC9002313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2604380" cy="15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ndrea\AppData\Local\Microsoft\Windows\Temporary Internet Files\Content.IE5\R4DMUWQD\MC9001497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56" y="4560388"/>
            <a:ext cx="3257924" cy="179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Andrea\AppData\Local\Microsoft\Windows\Temporary Internet Files\Content.IE5\ZVG3KFS6\MC900231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75" y="1612715"/>
            <a:ext cx="2154725" cy="140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Andrea\AppData\Local\Microsoft\Windows\Temporary Internet Files\Content.IE5\ZVG3KFS6\MC9002168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850" y="5221466"/>
            <a:ext cx="1822399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Andrea\AppData\Local\Microsoft\Windows\Temporary Internet Files\Content.IE5\R4DMUWQD\MC9003209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56" y="2269618"/>
            <a:ext cx="2346228" cy="150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Andrea\AppData\Local\Microsoft\Windows\Temporary Internet Files\Content.IE5\ZVG3KFS6\MC900217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832" y="3212915"/>
            <a:ext cx="225236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Andrea\AppData\Local\Microsoft\Windows\Temporary Internet Files\Content.IE5\ZVG3KFS6\MC9004155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152" y="1612715"/>
            <a:ext cx="2740207" cy="204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Andrea\AppData\Local\Microsoft\Windows\Temporary Internet Files\Content.IE5\ZVG3KFS6\MC9003506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54" y="3972806"/>
            <a:ext cx="1730721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Andrea\AppData\Local\Microsoft\Windows\Temporary Internet Files\Content.IE5\R4DMUWQD\MC90024070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1827886" cy="161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9" y="3138046"/>
            <a:ext cx="16827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35" y="2266449"/>
            <a:ext cx="16827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34700"/>
            <a:ext cx="168275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6021288"/>
            <a:ext cx="3218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Škrtni, co do vesnice nepatří.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20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r>
              <a:rPr lang="cs-CZ" dirty="0" smtClean="0"/>
              <a:t>Učebnice prvouky 3. ročník – Alter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109</TotalTime>
  <Words>241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Jaké jsou rozdíly mezi městem a vesnicí?</vt:lpstr>
      <vt:lpstr>Město</vt:lpstr>
      <vt:lpstr>Město</vt:lpstr>
      <vt:lpstr>Vesnice</vt:lpstr>
      <vt:lpstr>Vesnice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21</cp:revision>
  <dcterms:created xsi:type="dcterms:W3CDTF">2011-08-21T15:31:45Z</dcterms:created>
  <dcterms:modified xsi:type="dcterms:W3CDTF">2013-01-13T17:27:27Z</dcterms:modified>
</cp:coreProperties>
</file>