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VY_32_INOVACE_1A_04_Krajina </a:t>
          </a:r>
          <a:r>
            <a:rPr lang="cs-CZ" dirty="0" smtClean="0"/>
            <a:t>kolem nás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1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1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/>
            <a:t>: </a:t>
          </a:r>
          <a:r>
            <a:rPr lang="cs-CZ" sz="1600" kern="1200" smtClean="0"/>
            <a:t>Andrea Kolářová</a:t>
          </a:r>
          <a:endParaRPr lang="cs-CZ" sz="16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VY_32_INOVACE_1A_04_Krajina </a:t>
          </a:r>
          <a:r>
            <a:rPr lang="cs-CZ" sz="1600" kern="1200" dirty="0" smtClean="0"/>
            <a:t>kolem nás</a:t>
          </a:r>
          <a:endParaRPr lang="cs-CZ" sz="16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26667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26667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Prvouka 3.třída</a:t>
          </a:r>
          <a:endParaRPr lang="cs-CZ" sz="16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33333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33333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CZ.1.07/1.4.00/21.1431</a:t>
          </a:r>
          <a:endParaRPr lang="cs-CZ" sz="16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100000"/>
                <a:satMod val="140000"/>
              </a:schemeClr>
            </a:gs>
            <a:gs pos="40000">
              <a:schemeClr val="accent6">
                <a:alpha val="90000"/>
                <a:hueOff val="0"/>
                <a:satOff val="0"/>
                <a:lumOff val="0"/>
                <a:alphaOff val="-40000"/>
                <a:shade val="65000"/>
                <a:satMod val="140000"/>
              </a:schemeClr>
            </a:gs>
            <a:gs pos="70000">
              <a:schemeClr val="accent6">
                <a:alpha val="90000"/>
                <a:hueOff val="0"/>
                <a:satOff val="0"/>
                <a:lumOff val="0"/>
                <a:alphaOff val="-40000"/>
                <a:shade val="40000"/>
                <a:satMod val="11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20000"/>
                <a:satMod val="115000"/>
              </a:schemeClr>
            </a:gs>
          </a:gsLst>
          <a:lin ang="8000000" scaled="1"/>
        </a:gradFill>
        <a:ln>
          <a:noFill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9000" dist="25400" dir="9000000" rotWithShape="0">
            <a:srgbClr val="1A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02CD3B8-8B97-4C13-ABBD-C0BF8712391E}" type="datetimeFigureOut">
              <a:rPr lang="cs-CZ" smtClean="0"/>
              <a:t>13.1.2013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496724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se žáci seznámí s různými typy krajiny.</a:t>
            </a:r>
          </a:p>
          <a:p>
            <a:r>
              <a:rPr lang="cs-CZ" dirty="0" smtClean="0"/>
              <a:t>Čtou popisy a pozorují obrázky.</a:t>
            </a:r>
          </a:p>
          <a:p>
            <a:r>
              <a:rPr lang="cs-CZ" dirty="0" smtClean="0"/>
              <a:t> Vyzkouší si popis kopce,  poté kliknutím zkontrolují správnost – objeví se šipky.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Krajina kolem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Krajina může mít různou podobu. Podle vzhledu, výšky a členitosti dělíme krajinu na:</a:t>
            </a:r>
          </a:p>
          <a:p>
            <a:endParaRPr lang="cs-CZ" dirty="0"/>
          </a:p>
          <a:p>
            <a:pPr lvl="2"/>
            <a:r>
              <a:rPr lang="cs-CZ" sz="2800" dirty="0" smtClean="0"/>
              <a:t>ROVINY</a:t>
            </a:r>
          </a:p>
          <a:p>
            <a:pPr lvl="2"/>
            <a:r>
              <a:rPr lang="cs-CZ" sz="2800" dirty="0" smtClean="0"/>
              <a:t>PAHORKATINY</a:t>
            </a:r>
          </a:p>
          <a:p>
            <a:pPr lvl="2"/>
            <a:r>
              <a:rPr lang="cs-CZ" sz="2800" dirty="0" smtClean="0"/>
              <a:t>HORY</a:t>
            </a:r>
            <a:endParaRPr lang="cs-CZ" sz="2800" dirty="0"/>
          </a:p>
          <a:p>
            <a:endParaRPr lang="cs-CZ" dirty="0" smtClean="0"/>
          </a:p>
          <a:p>
            <a:pPr lvl="2"/>
            <a:endParaRPr lang="cs-CZ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Users\Andrea\AppData\Local\Microsoft\Windows\Temporary Internet Files\Content.IE5\L1N36Z8W\MC900194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3816424" cy="4882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249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Rovina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rovná, málo členitá krajina. Bývají zde pole a široké řeky.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535560"/>
            <a:ext cx="7056784" cy="42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950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Pahorkatina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to zvlněná, kopcovitá krajina. Svahy bývají pokryty lesy, ale jsou zde i pole louky a pastviny.</a:t>
            </a:r>
            <a:endParaRPr lang="cs-CZ" dirty="0"/>
          </a:p>
        </p:txBody>
      </p:sp>
      <p:pic>
        <p:nvPicPr>
          <p:cNvPr id="3074" name="Picture 2" descr="C:\Users\Andrea\AppData\Local\Microsoft\Windows\Temporary Internet Files\Content.IE5\L1N36Z8W\MC900335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3284984"/>
            <a:ext cx="343199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ndrea\AppData\Local\Microsoft\Windows\Temporary Internet Files\Content.IE5\L1N36Z8W\MC9003351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99129"/>
            <a:ext cx="3661175" cy="2994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475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Hory jsou vyšší a jejich svahy bývají strmější. Oddělují je hluboká údolí. Údolími vedou obvykle silnice nebo železnice.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228" y="3429000"/>
            <a:ext cx="4745748" cy="316835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2776154"/>
            <a:ext cx="2942227" cy="39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72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kopce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8989" y="1624001"/>
            <a:ext cx="4038600" cy="4525963"/>
          </a:xfrm>
        </p:spPr>
        <p:txBody>
          <a:bodyPr/>
          <a:lstStyle/>
          <a:p>
            <a:r>
              <a:rPr lang="cs-CZ" dirty="0" smtClean="0"/>
              <a:t>Spoj šipkou slovo s částí kopce.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ÚBOČÍ (SVAH)</a:t>
            </a:r>
          </a:p>
          <a:p>
            <a:endParaRPr lang="cs-CZ" dirty="0"/>
          </a:p>
          <a:p>
            <a:r>
              <a:rPr lang="cs-CZ" dirty="0" smtClean="0"/>
              <a:t>     VRCHOL</a:t>
            </a:r>
          </a:p>
          <a:p>
            <a:endParaRPr lang="cs-CZ" dirty="0"/>
          </a:p>
          <a:p>
            <a:r>
              <a:rPr lang="cs-CZ" dirty="0" smtClean="0"/>
              <a:t>     ÚPATÍ</a:t>
            </a:r>
            <a:endParaRPr lang="cs-CZ" dirty="0"/>
          </a:p>
        </p:txBody>
      </p:sp>
      <p:pic>
        <p:nvPicPr>
          <p:cNvPr id="5125" name="Picture 5" descr="C:\Users\Andrea\AppData\Local\Microsoft\Windows\Temporary Internet Files\Content.IE5\ZVG3KFS6\MC90040771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09" y="1700808"/>
            <a:ext cx="4320480" cy="446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leva 6"/>
          <p:cNvSpPr/>
          <p:nvPr/>
        </p:nvSpPr>
        <p:spPr>
          <a:xfrm rot="20419323">
            <a:off x="3622773" y="3823025"/>
            <a:ext cx="1631303" cy="225485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eva 11"/>
          <p:cNvSpPr/>
          <p:nvPr/>
        </p:nvSpPr>
        <p:spPr>
          <a:xfrm rot="2144672">
            <a:off x="2901000" y="3555138"/>
            <a:ext cx="2495889" cy="282766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 rot="254703">
            <a:off x="4146929" y="5166180"/>
            <a:ext cx="1089400" cy="255063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223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Učebnice prvouky 3. ročník – Alter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hlinkClick r:id="rId2"/>
              </a:rPr>
              <a:t>http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://office.microsoft.com</a:t>
            </a:r>
            <a:r>
              <a:rPr lang="cs-CZ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dirty="0">
                <a:solidFill>
                  <a:srgbClr val="002060"/>
                </a:solidFill>
              </a:rPr>
              <a:t>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Vlastní 4">
      <a:dk1>
        <a:srgbClr val="7030A0"/>
      </a:dk1>
      <a:lt1>
        <a:sysClr val="window" lastClr="FFFFFF"/>
      </a:lt1>
      <a:dk2>
        <a:srgbClr val="0070C0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11B2EB"/>
      </a:accent5>
      <a:accent6>
        <a:srgbClr val="BEEBDF"/>
      </a:accent6>
      <a:hlink>
        <a:srgbClr val="56C7AA"/>
      </a:hlink>
      <a:folHlink>
        <a:srgbClr val="59A8D1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102</TotalTime>
  <Words>178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Anotace</vt:lpstr>
      <vt:lpstr>Krajina kolem nás</vt:lpstr>
      <vt:lpstr>Rovina</vt:lpstr>
      <vt:lpstr>Pahorkatina</vt:lpstr>
      <vt:lpstr>Hory</vt:lpstr>
      <vt:lpstr>Popis kopce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19</cp:revision>
  <dcterms:created xsi:type="dcterms:W3CDTF">2011-08-21T15:31:45Z</dcterms:created>
  <dcterms:modified xsi:type="dcterms:W3CDTF">2013-01-13T17:30:50Z</dcterms:modified>
</cp:coreProperties>
</file>