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63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Prvouka 3.třída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VY_32_INOVACE_1A_05_Světové strany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54" custLinFactNeighborY="-273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6667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6667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13333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13333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</a:t>
          </a:r>
          <a:r>
            <a:rPr lang="cs-CZ" sz="1700" kern="1200"/>
            <a:t>: </a:t>
          </a:r>
          <a:r>
            <a:rPr lang="cs-CZ" sz="1700" kern="1200" smtClean="0"/>
            <a:t>Andrea Kolářová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20000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20000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152127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</a:t>
          </a:r>
          <a:r>
            <a:rPr lang="cs-CZ" sz="1700" kern="1200"/>
            <a:t>: </a:t>
          </a:r>
          <a:r>
            <a:rPr lang="cs-CZ" sz="1700" kern="1200" smtClean="0"/>
            <a:t>VY_32_INOVACE_1A_05_Světové strany</a:t>
          </a:r>
          <a:endParaRPr lang="cs-CZ" sz="1700" kern="1200" dirty="0"/>
        </a:p>
      </dsp:txBody>
      <dsp:txXfrm>
        <a:off x="2009023" y="1152127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26667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26667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smtClean="0"/>
            <a:t>: Prvouka 3.třída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33333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33333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40000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40000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8252F5-C350-4215-A639-60533CFC4A40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E6A7DB-6AC7-4772-A2E0-3EF688E40C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2797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E6A7DB-6AC7-4772-A2E0-3EF688E40CA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13218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46483608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by se měli naučit světové strany a jejich značky a doplnit je do směrové růžice. Tu mají doplňovat na tabuli a kliknutím zkontrolovat.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Orientace v krajině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   V krajině nebo na mapě se orientujeme podle </a:t>
            </a:r>
            <a:r>
              <a:rPr lang="cs-CZ" b="1" dirty="0"/>
              <a:t>světových stran</a:t>
            </a:r>
            <a:r>
              <a:rPr lang="cs-CZ" dirty="0"/>
              <a:t>.</a:t>
            </a:r>
          </a:p>
          <a:p>
            <a:r>
              <a:rPr lang="cs-CZ" dirty="0"/>
              <a:t>   </a:t>
            </a:r>
            <a:r>
              <a:rPr lang="cs-CZ" b="1" dirty="0"/>
              <a:t>HLAVNÍ SVĚTOVÉ STRANY</a:t>
            </a:r>
            <a:r>
              <a:rPr lang="cs-CZ" dirty="0"/>
              <a:t> jsou čtyři základní směry, podle </a:t>
            </a:r>
            <a:r>
              <a:rPr lang="cs-CZ" dirty="0" smtClean="0"/>
              <a:t>kterých</a:t>
            </a:r>
            <a:r>
              <a:rPr lang="cs-CZ" dirty="0"/>
              <a:t> </a:t>
            </a:r>
            <a:r>
              <a:rPr lang="cs-CZ" dirty="0" smtClean="0"/>
              <a:t>se </a:t>
            </a:r>
            <a:r>
              <a:rPr lang="cs-CZ" dirty="0"/>
              <a:t>určuje na zemském povrchu </a:t>
            </a:r>
            <a:r>
              <a:rPr lang="cs-CZ" dirty="0" smtClean="0"/>
              <a:t>směr.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Andrea\AppData\Local\Microsoft\Windows\Temporary Internet Files\Content.IE5\N9QPURIZ\MC900196192[1].wmf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861048"/>
            <a:ext cx="2609850" cy="239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64141" y="371703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SEVER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28184" y="494116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B050"/>
                </a:solidFill>
              </a:rPr>
              <a:t>VÝCHOD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059832" y="4941168"/>
            <a:ext cx="1376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ZÁPAD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04048" y="6093296"/>
            <a:ext cx="12241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JIH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5569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Světové strany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    Pro přesnější určení směru se používají ještě vedlejší směry, které </a:t>
            </a:r>
            <a:r>
              <a:rPr lang="cs-CZ" dirty="0" smtClean="0"/>
              <a:t>leží </a:t>
            </a:r>
            <a:r>
              <a:rPr lang="cs-CZ" dirty="0"/>
              <a:t>mezi směry </a:t>
            </a:r>
            <a:r>
              <a:rPr lang="cs-CZ" dirty="0" smtClean="0"/>
              <a:t>hlavními.</a:t>
            </a:r>
            <a:endParaRPr lang="cs-CZ" dirty="0"/>
          </a:p>
          <a:p>
            <a:r>
              <a:rPr lang="cs-CZ" dirty="0" smtClean="0"/>
              <a:t>Pro hlavní i vedlejší světové strany užíváme zkratky.</a:t>
            </a:r>
          </a:p>
          <a:p>
            <a:pPr marL="0" indent="0">
              <a:buNone/>
            </a:pPr>
            <a:r>
              <a:rPr lang="cs-CZ" dirty="0" smtClean="0"/>
              <a:t>S – sever                     SV - severovýchod</a:t>
            </a:r>
          </a:p>
          <a:p>
            <a:pPr marL="0" indent="0">
              <a:buNone/>
            </a:pPr>
            <a:r>
              <a:rPr lang="cs-CZ" dirty="0" smtClean="0"/>
              <a:t>J – jih                           JV - jihovýchod</a:t>
            </a:r>
          </a:p>
          <a:p>
            <a:pPr marL="0" indent="0">
              <a:buNone/>
            </a:pPr>
            <a:r>
              <a:rPr lang="cs-CZ" dirty="0" smtClean="0"/>
              <a:t>Z – západ                    SZ - severozápad</a:t>
            </a:r>
          </a:p>
          <a:p>
            <a:pPr marL="0" indent="0">
              <a:buNone/>
            </a:pPr>
            <a:r>
              <a:rPr lang="cs-CZ" dirty="0" smtClean="0"/>
              <a:t>V – východ                 JZ - jihozápad</a:t>
            </a:r>
            <a:endParaRPr lang="cs-CZ" dirty="0"/>
          </a:p>
        </p:txBody>
      </p:sp>
      <p:pic>
        <p:nvPicPr>
          <p:cNvPr id="2050" name="Picture 2" descr="C:\Users\Andrea\AppData\Local\Microsoft\Windows\Temporary Internet Files\Content.IE5\N9QPURIZ\MC90044144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4480" y="3429000"/>
            <a:ext cx="3275856" cy="3275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1649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r>
              <a:rPr lang="cs-CZ" dirty="0" smtClean="0"/>
              <a:t> Doplň světové strany</a:t>
            </a:r>
            <a:endParaRPr lang="cs-CZ" dirty="0"/>
          </a:p>
        </p:txBody>
      </p:sp>
      <p:pic>
        <p:nvPicPr>
          <p:cNvPr id="3074" name="Picture 2" descr="C:\Users\Andrea\AppData\Local\Microsoft\Windows\Temporary Internet Files\Content.IE5\KP7YBLQC\MC9002390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9105" y="2443408"/>
            <a:ext cx="345638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ývojový diagram: rozhodnutí 3"/>
          <p:cNvSpPr/>
          <p:nvPr/>
        </p:nvSpPr>
        <p:spPr>
          <a:xfrm rot="1798616">
            <a:off x="3398783" y="3096900"/>
            <a:ext cx="735362" cy="175766"/>
          </a:xfrm>
          <a:prstGeom prst="flowChartDecision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rozhodnutí 5"/>
          <p:cNvSpPr/>
          <p:nvPr/>
        </p:nvSpPr>
        <p:spPr>
          <a:xfrm rot="19652557">
            <a:off x="5787400" y="3159116"/>
            <a:ext cx="735362" cy="209968"/>
          </a:xfrm>
          <a:prstGeom prst="flowChartDecision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rozhodnutí 6"/>
          <p:cNvSpPr/>
          <p:nvPr/>
        </p:nvSpPr>
        <p:spPr>
          <a:xfrm rot="20074184">
            <a:off x="3341176" y="4853285"/>
            <a:ext cx="735362" cy="175766"/>
          </a:xfrm>
          <a:prstGeom prst="flowChartDecision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rozhodnutí 7"/>
          <p:cNvSpPr/>
          <p:nvPr/>
        </p:nvSpPr>
        <p:spPr>
          <a:xfrm rot="2385169">
            <a:off x="5436839" y="5190343"/>
            <a:ext cx="735362" cy="175766"/>
          </a:xfrm>
          <a:prstGeom prst="flowChartDecision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3825914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Z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65224" y="2576713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SV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60907" y="5278225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JV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38400" y="2420888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SZ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52392" y="1853208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S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52392" y="5899792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J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36377" y="5137679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JZ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72991" y="3902439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687060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1" grpId="0"/>
      <p:bldP spid="13" grpId="0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266"/>
            <a:ext cx="8229600" cy="1143000"/>
          </a:xfrm>
        </p:spPr>
        <p:txBody>
          <a:bodyPr/>
          <a:lstStyle/>
          <a:p>
            <a:r>
              <a:rPr lang="cs-CZ" dirty="0" smtClean="0"/>
              <a:t>Mapa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4172" y="126876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 </a:t>
            </a:r>
            <a:r>
              <a:rPr lang="cs-CZ" dirty="0" smtClean="0"/>
              <a:t>Na </a:t>
            </a:r>
            <a:r>
              <a:rPr lang="cs-CZ" dirty="0"/>
              <a:t>plánu nebo na </a:t>
            </a:r>
            <a:r>
              <a:rPr lang="cs-CZ" dirty="0" smtClean="0"/>
              <a:t>mapě  </a:t>
            </a:r>
            <a:r>
              <a:rPr lang="cs-CZ" dirty="0"/>
              <a:t>je</a:t>
            </a:r>
            <a:r>
              <a:rPr lang="cs-CZ" b="1" dirty="0"/>
              <a:t> sever </a:t>
            </a:r>
            <a:r>
              <a:rPr lang="cs-CZ" dirty="0"/>
              <a:t>vždy</a:t>
            </a:r>
            <a:r>
              <a:rPr lang="cs-CZ" b="1" dirty="0"/>
              <a:t> </a:t>
            </a:r>
            <a:r>
              <a:rPr lang="cs-CZ" b="1" dirty="0" smtClean="0"/>
              <a:t>nahoře.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r>
              <a:rPr lang="cs-CZ" dirty="0"/>
              <a:t>Na mapě bývá zakreslena směrová </a:t>
            </a:r>
            <a:r>
              <a:rPr lang="cs-CZ" dirty="0" smtClean="0"/>
              <a:t>růžice.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</a:t>
            </a:r>
            <a:r>
              <a:rPr lang="cs-CZ" dirty="0" smtClean="0"/>
              <a:t>                                             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sever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122" name="Picture 2" descr="C:\Users\Andrea\AppData\Local\Microsoft\Windows\Temporary Internet Files\Content.IE5\N9QPURIZ\MC9002372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97152"/>
            <a:ext cx="2738673" cy="165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7706816" y="3789040"/>
            <a:ext cx="250744" cy="138467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907730"/>
            <a:ext cx="5400600" cy="4048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797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5554960" cy="1143000"/>
          </a:xfrm>
        </p:spPr>
        <p:txBody>
          <a:bodyPr/>
          <a:lstStyle/>
          <a:p>
            <a:r>
              <a:rPr lang="cs-CZ" dirty="0" smtClean="0"/>
              <a:t>Glóbus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106688" cy="4525963"/>
          </a:xfrm>
        </p:spPr>
        <p:txBody>
          <a:bodyPr/>
          <a:lstStyle/>
          <a:p>
            <a:r>
              <a:rPr lang="cs-CZ" dirty="0" smtClean="0"/>
              <a:t>Glóbus je zmenšený model Země. </a:t>
            </a:r>
            <a:r>
              <a:rPr lang="cs-CZ" dirty="0"/>
              <a:t>Glóby jsou zpravidla zhotoveny tak, že jsou otáčivé kolem osy, která odpovídá ose otáčení </a:t>
            </a:r>
            <a:r>
              <a:rPr lang="cs-CZ" dirty="0" smtClean="0"/>
              <a:t>Země.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622533"/>
            <a:ext cx="3888432" cy="517593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76256" y="1037758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sever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5233555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jih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9648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Prvouka </a:t>
            </a:r>
            <a:r>
              <a:rPr lang="cs-CZ" dirty="0"/>
              <a:t>pro 3.ročník, </a:t>
            </a:r>
            <a:r>
              <a:rPr lang="cs-CZ" dirty="0" smtClean="0"/>
              <a:t>Alter</a:t>
            </a: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hlinkClick r:id="rId2"/>
              </a:rPr>
              <a:t>http://office.microsoft.com</a:t>
            </a:r>
            <a:r>
              <a:rPr lang="cs-CZ" dirty="0">
                <a:solidFill>
                  <a:srgbClr val="002060"/>
                </a:solidFill>
              </a:rPr>
              <a:t> - </a:t>
            </a:r>
            <a:r>
              <a:rPr lang="cs-CZ" dirty="0">
                <a:solidFill>
                  <a:prstClr val="black"/>
                </a:solidFill>
                <a:latin typeface="Arial" charset="0"/>
              </a:rPr>
              <a:t>otevřená </a:t>
            </a: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galerie</a:t>
            </a: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</a:t>
            </a:r>
            <a:r>
              <a:rPr lang="cs-CZ" dirty="0" smtClean="0"/>
              <a:t> – otevřená galerie</a:t>
            </a:r>
            <a:endParaRPr lang="cs-CZ" dirty="0">
              <a:solidFill>
                <a:prstClr val="black"/>
              </a:solidFill>
              <a:latin typeface="Arial" charset="0"/>
            </a:endParaRPr>
          </a:p>
          <a:p>
            <a:endParaRPr lang="cs-CZ" dirty="0" smtClean="0"/>
          </a:p>
          <a:p>
            <a:endParaRPr lang="cs-CZ" dirty="0"/>
          </a:p>
          <a:p>
            <a:pPr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95</TotalTime>
  <Words>121</Words>
  <Application>Microsoft Office PowerPoint</Application>
  <PresentationFormat>Předvádění na obrazovce (4:3)</PresentationFormat>
  <Paragraphs>46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Human</vt:lpstr>
      <vt:lpstr>Prezentace aplikace PowerPoint</vt:lpstr>
      <vt:lpstr>Anotace</vt:lpstr>
      <vt:lpstr>Orientace v krajině</vt:lpstr>
      <vt:lpstr>Světové strany</vt:lpstr>
      <vt:lpstr> Doplň světové strany</vt:lpstr>
      <vt:lpstr>Mapa</vt:lpstr>
      <vt:lpstr>Glóbus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16</cp:revision>
  <dcterms:created xsi:type="dcterms:W3CDTF">2011-08-21T15:31:45Z</dcterms:created>
  <dcterms:modified xsi:type="dcterms:W3CDTF">2013-01-13T18:08:27Z</dcterms:modified>
</cp:coreProperties>
</file>